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5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6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0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9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4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0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3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4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B83E-F48F-4821-8BA0-E1B460D3B574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E220A-E9DB-4DAB-88EA-0458EFBA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76"/>
          <p:cNvSpPr>
            <a:spLocks noChangeArrowheads="1"/>
          </p:cNvSpPr>
          <p:nvPr/>
        </p:nvSpPr>
        <p:spPr bwMode="auto">
          <a:xfrm>
            <a:off x="0" y="7386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1" name="Rectangle 477"/>
          <p:cNvSpPr>
            <a:spLocks noChangeArrowheads="1"/>
          </p:cNvSpPr>
          <p:nvPr/>
        </p:nvSpPr>
        <p:spPr bwMode="auto">
          <a:xfrm>
            <a:off x="2819400" y="0"/>
            <a:ext cx="409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Georgia" pitchFamily="18" charset="0"/>
                <a:ea typeface="Calibri" pitchFamily="34" charset="0"/>
                <a:cs typeface="Times New Roman" pitchFamily="18" charset="0"/>
              </a:rPr>
              <a:t>The Religions of Southern and Eastern Asia</a:t>
            </a:r>
            <a:endParaRPr lang="en-US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9873" name="Group 721"/>
          <p:cNvGraphicFramePr>
            <a:graphicFrameLocks noGrp="1"/>
          </p:cNvGraphicFramePr>
          <p:nvPr/>
        </p:nvGraphicFramePr>
        <p:xfrm>
          <a:off x="0" y="533400"/>
          <a:ext cx="8915400" cy="6362744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295400"/>
                <a:gridCol w="1447800"/>
                <a:gridCol w="1371600"/>
                <a:gridCol w="1752600"/>
              </a:tblGrid>
              <a:tr h="944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Name of Religion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Date &amp; Region Founded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Founder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Monotheistic or Polytheistic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Philosophy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Sacred Book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Basic Beliefs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Islam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610 AD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Saudi Arabia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Mohammad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Monotheistic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Qur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5 Pillars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Buddhism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532 BC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India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Siddhartha Gautama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Neither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None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Four Noble Truths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Eight-Fold Path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Calibri" pitchFamily="34" charset="0"/>
                          <a:cs typeface="Times New Roman" pitchFamily="18" charset="0"/>
                        </a:rPr>
                        <a:t>Nirvana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Hinduism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1500 BC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India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Aryan Vedic civilization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Polytheistic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Vedas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Book of Knowledge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Caste system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(reincarnation)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Confucianism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500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 BC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China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K'ung Fu Tzu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(Confucius)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Neither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The Four Books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The Five Classics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Golden Rule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Following the rules for proper personal behavior and good government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Shintoism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Native  religion of Japan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None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Polytheistic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None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Belief in kami (spirits) live in all things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Appreciation of ancestors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4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Kummernes, Alexandra</dc:creator>
  <cp:lastModifiedBy>Kummernes, Alexandra</cp:lastModifiedBy>
  <cp:revision>1</cp:revision>
  <dcterms:created xsi:type="dcterms:W3CDTF">2014-02-19T20:35:08Z</dcterms:created>
  <dcterms:modified xsi:type="dcterms:W3CDTF">2014-02-19T20:35:37Z</dcterms:modified>
</cp:coreProperties>
</file>