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C7A0EF-6B74-4714-A660-4825E17A41B4}"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56926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7A0EF-6B74-4714-A660-4825E17A41B4}"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544109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7A0EF-6B74-4714-A660-4825E17A41B4}"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1870576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7A0EF-6B74-4714-A660-4825E17A41B4}"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368134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7A0EF-6B74-4714-A660-4825E17A41B4}"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64449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C7A0EF-6B74-4714-A660-4825E17A41B4}"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3242766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C7A0EF-6B74-4714-A660-4825E17A41B4}" type="datetimeFigureOut">
              <a:rPr lang="en-US" smtClean="0"/>
              <a:t>10/9/2013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184550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C7A0EF-6B74-4714-A660-4825E17A41B4}" type="datetimeFigureOut">
              <a:rPr lang="en-US" smtClean="0"/>
              <a:t>10/9/2013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344686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7A0EF-6B74-4714-A660-4825E17A41B4}" type="datetimeFigureOut">
              <a:rPr lang="en-US" smtClean="0"/>
              <a:t>10/9/2013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371428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7A0EF-6B74-4714-A660-4825E17A41B4}"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149517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7A0EF-6B74-4714-A660-4825E17A41B4}"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EA512-B804-4983-8680-B0D6CD93EE93}" type="slidenum">
              <a:rPr lang="en-US" smtClean="0"/>
              <a:t>‹#›</a:t>
            </a:fld>
            <a:endParaRPr lang="en-US"/>
          </a:p>
        </p:txBody>
      </p:sp>
    </p:spTree>
    <p:extLst>
      <p:ext uri="{BB962C8B-B14F-4D97-AF65-F5344CB8AC3E}">
        <p14:creationId xmlns:p14="http://schemas.microsoft.com/office/powerpoint/2010/main" val="130624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7A0EF-6B74-4714-A660-4825E17A41B4}" type="datetimeFigureOut">
              <a:rPr lang="en-US" smtClean="0"/>
              <a:t>10/9/2013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EA512-B804-4983-8680-B0D6CD93EE93}" type="slidenum">
              <a:rPr lang="en-US" smtClean="0"/>
              <a:t>‹#›</a:t>
            </a:fld>
            <a:endParaRPr lang="en-US"/>
          </a:p>
        </p:txBody>
      </p:sp>
    </p:spTree>
    <p:extLst>
      <p:ext uri="{BB962C8B-B14F-4D97-AF65-F5344CB8AC3E}">
        <p14:creationId xmlns:p14="http://schemas.microsoft.com/office/powerpoint/2010/main" val="306214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534400" cy="6248400"/>
          </a:xfrm>
        </p:spPr>
        <p:txBody>
          <a:bodyPr>
            <a:normAutofit fontScale="85000" lnSpcReduction="20000"/>
          </a:bodyPr>
          <a:lstStyle/>
          <a:p>
            <a:pPr algn="l"/>
            <a:r>
              <a:rPr lang="en-US" sz="1500" b="1" dirty="0">
                <a:solidFill>
                  <a:schemeClr val="tx1"/>
                </a:solidFill>
              </a:rPr>
              <a:t>Create Your Own Country</a:t>
            </a:r>
          </a:p>
          <a:p>
            <a:pPr algn="l"/>
            <a:r>
              <a:rPr lang="en-US" sz="1500" b="1" dirty="0">
                <a:solidFill>
                  <a:schemeClr val="tx1"/>
                </a:solidFill>
              </a:rPr>
              <a:t> </a:t>
            </a:r>
          </a:p>
          <a:p>
            <a:pPr algn="l"/>
            <a:r>
              <a:rPr lang="en-US" sz="1900" dirty="0">
                <a:solidFill>
                  <a:schemeClr val="tx1"/>
                </a:solidFill>
              </a:rPr>
              <a:t>Create your own country in which you have either a theocracy, republic, autocracy of oligarchy</a:t>
            </a:r>
          </a:p>
          <a:p>
            <a:pPr marL="285750" lvl="0" indent="-285750" algn="l">
              <a:buFont typeface="Arial" pitchFamily="34" charset="0"/>
              <a:buChar char="•"/>
            </a:pPr>
            <a:r>
              <a:rPr lang="en-US" sz="1900" dirty="0" smtClean="0">
                <a:solidFill>
                  <a:schemeClr val="tx1"/>
                </a:solidFill>
              </a:rPr>
              <a:t>What </a:t>
            </a:r>
            <a:r>
              <a:rPr lang="en-US" sz="1900" dirty="0">
                <a:solidFill>
                  <a:schemeClr val="tx1"/>
                </a:solidFill>
              </a:rPr>
              <a:t>is the name of your country?</a:t>
            </a:r>
          </a:p>
          <a:p>
            <a:pPr marL="285750" lvl="0" indent="-285750" algn="l">
              <a:buFont typeface="Arial" pitchFamily="34" charset="0"/>
              <a:buChar char="•"/>
            </a:pPr>
            <a:r>
              <a:rPr lang="en-US" sz="1900" dirty="0">
                <a:solidFill>
                  <a:schemeClr val="tx1"/>
                </a:solidFill>
              </a:rPr>
              <a:t>Create a motto for your country.</a:t>
            </a:r>
          </a:p>
          <a:p>
            <a:pPr marL="285750" lvl="0" indent="-285750" algn="l">
              <a:buFont typeface="Arial" pitchFamily="34" charset="0"/>
              <a:buChar char="•"/>
            </a:pPr>
            <a:r>
              <a:rPr lang="en-US" sz="1900" dirty="0">
                <a:solidFill>
                  <a:schemeClr val="tx1"/>
                </a:solidFill>
              </a:rPr>
              <a:t>Create a flag that represents your country’s beliefs.</a:t>
            </a:r>
          </a:p>
          <a:p>
            <a:pPr marL="285750" lvl="0" indent="-285750" algn="l">
              <a:buFont typeface="Arial" pitchFamily="34" charset="0"/>
              <a:buChar char="•"/>
            </a:pPr>
            <a:r>
              <a:rPr lang="en-US" sz="1900" dirty="0">
                <a:solidFill>
                  <a:schemeClr val="tx1"/>
                </a:solidFill>
              </a:rPr>
              <a:t>Who would rule?  How? Is your leader elected? By who (a legislature? Citizens?) </a:t>
            </a:r>
            <a:endParaRPr lang="en-US" sz="1900" dirty="0" smtClean="0">
              <a:solidFill>
                <a:schemeClr val="tx1"/>
              </a:solidFill>
            </a:endParaRPr>
          </a:p>
          <a:p>
            <a:pPr marL="285750" lvl="0" indent="-285750" algn="l">
              <a:buFont typeface="Arial" pitchFamily="34" charset="0"/>
              <a:buChar char="•"/>
            </a:pPr>
            <a:r>
              <a:rPr lang="en-US" sz="1900" dirty="0" smtClean="0">
                <a:solidFill>
                  <a:schemeClr val="tx1"/>
                </a:solidFill>
              </a:rPr>
              <a:t>Would </a:t>
            </a:r>
            <a:r>
              <a:rPr lang="en-US" sz="1900" dirty="0">
                <a:solidFill>
                  <a:schemeClr val="tx1"/>
                </a:solidFill>
              </a:rPr>
              <a:t>your citizens </a:t>
            </a:r>
            <a:r>
              <a:rPr lang="en-US" sz="1900" dirty="0" smtClean="0">
                <a:solidFill>
                  <a:schemeClr val="tx1"/>
                </a:solidFill>
              </a:rPr>
              <a:t> </a:t>
            </a:r>
            <a:r>
              <a:rPr lang="en-US" sz="1900" dirty="0">
                <a:solidFill>
                  <a:schemeClr val="tx1"/>
                </a:solidFill>
              </a:rPr>
              <a:t>have any rights?  If yes, what would they be?  Describe them (for example: Who will be allowed to vote?  Who will be excluded?   Will all citizens be treated equally? Do they have freedom of speech?  Freedom of religion?) </a:t>
            </a:r>
            <a:endParaRPr lang="en-US" sz="1900" dirty="0" smtClean="0">
              <a:solidFill>
                <a:schemeClr val="tx1"/>
              </a:solidFill>
            </a:endParaRPr>
          </a:p>
          <a:p>
            <a:pPr marL="285750" lvl="0" indent="-285750" algn="l">
              <a:buFont typeface="Arial" pitchFamily="34" charset="0"/>
              <a:buChar char="•"/>
            </a:pPr>
            <a:r>
              <a:rPr lang="en-US" sz="1900" dirty="0" smtClean="0">
                <a:solidFill>
                  <a:schemeClr val="tx1"/>
                </a:solidFill>
              </a:rPr>
              <a:t>If </a:t>
            </a:r>
            <a:r>
              <a:rPr lang="en-US" sz="1900" dirty="0">
                <a:solidFill>
                  <a:schemeClr val="tx1"/>
                </a:solidFill>
              </a:rPr>
              <a:t>not, why not?  Base your </a:t>
            </a:r>
            <a:r>
              <a:rPr lang="en-US" sz="1900" dirty="0" smtClean="0">
                <a:solidFill>
                  <a:schemeClr val="tx1"/>
                </a:solidFill>
              </a:rPr>
              <a:t>answers </a:t>
            </a:r>
            <a:r>
              <a:rPr lang="en-US" sz="1900" dirty="0">
                <a:solidFill>
                  <a:schemeClr val="tx1"/>
                </a:solidFill>
              </a:rPr>
              <a:t>on the information you know about your government system. </a:t>
            </a:r>
          </a:p>
          <a:p>
            <a:pPr marL="285750" lvl="0" indent="-285750" algn="l">
              <a:buFont typeface="Arial" pitchFamily="34" charset="0"/>
              <a:buChar char="•"/>
            </a:pPr>
            <a:r>
              <a:rPr lang="en-US" sz="1900" dirty="0">
                <a:solidFill>
                  <a:schemeClr val="tx1"/>
                </a:solidFill>
              </a:rPr>
              <a:t>Create at least three laws for your country based on your government type.</a:t>
            </a:r>
          </a:p>
          <a:p>
            <a:pPr marL="285750" lvl="0" indent="-285750" algn="l">
              <a:buFont typeface="Arial" pitchFamily="34" charset="0"/>
              <a:buChar char="•"/>
            </a:pPr>
            <a:r>
              <a:rPr lang="en-US" sz="1900" dirty="0">
                <a:solidFill>
                  <a:schemeClr val="tx1"/>
                </a:solidFill>
              </a:rPr>
              <a:t>If you are an autocracy, explain the consequences of your citizens disobeying your </a:t>
            </a:r>
            <a:r>
              <a:rPr lang="en-US" sz="1900" dirty="0" smtClean="0">
                <a:solidFill>
                  <a:schemeClr val="tx1"/>
                </a:solidFill>
              </a:rPr>
              <a:t>rule.</a:t>
            </a:r>
          </a:p>
          <a:p>
            <a:pPr marL="285750" lvl="0" indent="-285750" algn="l">
              <a:buFont typeface="Arial" pitchFamily="34" charset="0"/>
              <a:buChar char="•"/>
            </a:pPr>
            <a:r>
              <a:rPr lang="en-US" sz="1900" dirty="0" smtClean="0">
                <a:solidFill>
                  <a:schemeClr val="tx1"/>
                </a:solidFill>
              </a:rPr>
              <a:t>If you are a theocracy, you may create your </a:t>
            </a:r>
            <a:r>
              <a:rPr lang="en-US" sz="1900" smtClean="0">
                <a:solidFill>
                  <a:schemeClr val="tx1"/>
                </a:solidFill>
              </a:rPr>
              <a:t>own religion.</a:t>
            </a:r>
            <a:endParaRPr lang="en-US" sz="1900" dirty="0">
              <a:solidFill>
                <a:schemeClr val="tx1"/>
              </a:solidFill>
            </a:endParaRPr>
          </a:p>
          <a:p>
            <a:pPr lvl="0" algn="l"/>
            <a:r>
              <a:rPr lang="en-US" sz="1900" dirty="0" smtClean="0">
                <a:solidFill>
                  <a:schemeClr val="tx1"/>
                </a:solidFill>
              </a:rPr>
              <a:t>In 5-8 sentences, write </a:t>
            </a:r>
            <a:r>
              <a:rPr lang="en-US" sz="1900" dirty="0">
                <a:solidFill>
                  <a:schemeClr val="tx1"/>
                </a:solidFill>
              </a:rPr>
              <a:t>a descriptive country overview in a paragraph.  In a separate </a:t>
            </a:r>
            <a:r>
              <a:rPr lang="en-US" sz="1900" dirty="0" smtClean="0">
                <a:solidFill>
                  <a:schemeClr val="tx1"/>
                </a:solidFill>
              </a:rPr>
              <a:t>section (or in bullet points), </a:t>
            </a:r>
            <a:r>
              <a:rPr lang="en-US" sz="1900" dirty="0">
                <a:solidFill>
                  <a:schemeClr val="tx1"/>
                </a:solidFill>
              </a:rPr>
              <a:t>include your country name, leader’s name, motto, flag and laws on a sheet of paper (I will provide) in the style of a constitution/legal declaration. </a:t>
            </a:r>
          </a:p>
          <a:p>
            <a:pPr algn="l"/>
            <a:r>
              <a:rPr lang="en-US" sz="1500" b="1" dirty="0">
                <a:solidFill>
                  <a:schemeClr val="tx1"/>
                </a:solidFill>
              </a:rPr>
              <a:t> </a:t>
            </a:r>
          </a:p>
          <a:p>
            <a:pPr algn="l"/>
            <a:r>
              <a:rPr lang="en-US" sz="1500" b="1" dirty="0">
                <a:solidFill>
                  <a:schemeClr val="tx1"/>
                </a:solidFill>
              </a:rPr>
              <a:t> </a:t>
            </a:r>
          </a:p>
          <a:p>
            <a:pPr algn="l"/>
            <a:r>
              <a:rPr lang="en-US" sz="1500" b="1" dirty="0">
                <a:solidFill>
                  <a:schemeClr val="tx1"/>
                </a:solidFill>
              </a:rPr>
              <a:t>EXAMPLE:</a:t>
            </a:r>
          </a:p>
          <a:p>
            <a:pPr algn="l"/>
            <a:r>
              <a:rPr lang="en-US" sz="1500" b="1" dirty="0">
                <a:solidFill>
                  <a:schemeClr val="tx1"/>
                </a:solidFill>
              </a:rPr>
              <a:t>Country Overview</a:t>
            </a:r>
          </a:p>
          <a:p>
            <a:pPr algn="l"/>
            <a:r>
              <a:rPr lang="en-US" sz="1500" b="1" dirty="0">
                <a:solidFill>
                  <a:schemeClr val="tx1"/>
                </a:solidFill>
              </a:rPr>
              <a:t>Country Name: Kummernes Kingdom</a:t>
            </a:r>
          </a:p>
          <a:p>
            <a:pPr algn="l"/>
            <a:r>
              <a:rPr lang="en-US" sz="1500" b="1" dirty="0">
                <a:solidFill>
                  <a:schemeClr val="tx1"/>
                </a:solidFill>
              </a:rPr>
              <a:t>In Kummernes Kingdom, although I am the supreme ruler and monarch, I try to let my citizens have as much freedom as possible.  Although citizens can’t vote, my laws are fair.  I allow freedom of speech and religion and all citizens are treated equally in the eyes of the law.  I feel that just because I was born into royalty that does not make me better than anyone else and everyone should be treated by the golden rule (do unto others as you would have done to you).</a:t>
            </a:r>
          </a:p>
          <a:p>
            <a:pPr algn="l"/>
            <a:r>
              <a:rPr lang="en-US" sz="1500" b="1" dirty="0">
                <a:solidFill>
                  <a:schemeClr val="tx1"/>
                </a:solidFill>
              </a:rPr>
              <a:t> </a:t>
            </a:r>
          </a:p>
          <a:p>
            <a:r>
              <a:rPr lang="en-US" sz="1200" dirty="0"/>
              <a:t> </a:t>
            </a:r>
          </a:p>
          <a:p>
            <a:r>
              <a:rPr lang="en-US" sz="1200" dirty="0"/>
              <a:t> </a:t>
            </a:r>
          </a:p>
          <a:p>
            <a:r>
              <a:rPr lang="en-US" sz="1200" dirty="0"/>
              <a:t> </a:t>
            </a:r>
          </a:p>
          <a:p>
            <a:pPr algn="l"/>
            <a:endParaRPr lang="en-US" sz="1200" dirty="0"/>
          </a:p>
        </p:txBody>
      </p:sp>
    </p:spTree>
    <p:extLst>
      <p:ext uri="{BB962C8B-B14F-4D97-AF65-F5344CB8AC3E}">
        <p14:creationId xmlns:p14="http://schemas.microsoft.com/office/powerpoint/2010/main" val="2715766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Atlanta Public Schools-.IT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Kummernes, Alexandra</dc:creator>
  <cp:lastModifiedBy>Kummernes, Alexandra</cp:lastModifiedBy>
  <cp:revision>4</cp:revision>
  <dcterms:created xsi:type="dcterms:W3CDTF">2013-10-09T14:33:34Z</dcterms:created>
  <dcterms:modified xsi:type="dcterms:W3CDTF">2013-10-09T15:32:52Z</dcterms:modified>
</cp:coreProperties>
</file>