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07C5A-3C4F-4101-8502-A18F55AC12CE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D40B9-B2B1-4B54-A4ED-C5F0C778B4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07C5A-3C4F-4101-8502-A18F55AC12CE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D40B9-B2B1-4B54-A4ED-C5F0C778B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07C5A-3C4F-4101-8502-A18F55AC12CE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D40B9-B2B1-4B54-A4ED-C5F0C778B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07C5A-3C4F-4101-8502-A18F55AC12CE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D40B9-B2B1-4B54-A4ED-C5F0C778B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07C5A-3C4F-4101-8502-A18F55AC12CE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D40B9-B2B1-4B54-A4ED-C5F0C778B4F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07C5A-3C4F-4101-8502-A18F55AC12CE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D40B9-B2B1-4B54-A4ED-C5F0C778B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07C5A-3C4F-4101-8502-A18F55AC12CE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D40B9-B2B1-4B54-A4ED-C5F0C778B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07C5A-3C4F-4101-8502-A18F55AC12CE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D40B9-B2B1-4B54-A4ED-C5F0C778B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07C5A-3C4F-4101-8502-A18F55AC12CE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D40B9-B2B1-4B54-A4ED-C5F0C778B4F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07C5A-3C4F-4101-8502-A18F55AC12CE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D40B9-B2B1-4B54-A4ED-C5F0C778B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07C5A-3C4F-4101-8502-A18F55AC12CE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D40B9-B2B1-4B54-A4ED-C5F0C778B4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4E07C5A-3C4F-4101-8502-A18F55AC12CE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78D40B9-B2B1-4B54-A4ED-C5F0C778B4F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8153400" cy="6324600"/>
          </a:xfrm>
        </p:spPr>
        <p:txBody>
          <a:bodyPr>
            <a:normAutofit/>
          </a:bodyPr>
          <a:lstStyle/>
          <a:p>
            <a:r>
              <a:rPr lang="en-US" sz="1900" b="1" dirty="0" smtClean="0">
                <a:solidFill>
                  <a:schemeClr val="tx1"/>
                </a:solidFill>
                <a:latin typeface="Calibri" pitchFamily="34" charset="0"/>
              </a:rPr>
              <a:t>	Five Themes of Geography </a:t>
            </a:r>
            <a:r>
              <a:rPr lang="en-US" sz="1900" b="1" dirty="0">
                <a:solidFill>
                  <a:schemeClr val="tx1"/>
                </a:solidFill>
                <a:latin typeface="Calibri" pitchFamily="34" charset="0"/>
              </a:rPr>
              <a:t>M</a:t>
            </a:r>
            <a:r>
              <a:rPr lang="en-US" sz="1900" b="1" dirty="0" smtClean="0">
                <a:solidFill>
                  <a:schemeClr val="tx1"/>
                </a:solidFill>
                <a:latin typeface="Calibri" pitchFamily="34" charset="0"/>
              </a:rPr>
              <a:t>ap of School – Classwork</a:t>
            </a:r>
            <a:r>
              <a:rPr lang="en-US" sz="1900" b="1" smtClean="0">
                <a:solidFill>
                  <a:schemeClr val="tx1"/>
                </a:solidFill>
                <a:latin typeface="Calibri" pitchFamily="34" charset="0"/>
              </a:rPr>
              <a:t>; DUE TUESDAY</a:t>
            </a:r>
            <a:endParaRPr lang="en-US" sz="19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	Create a map of school – to scale.  Include:</a:t>
            </a:r>
          </a:p>
          <a:p>
            <a:pPr marL="715518" lvl="1" indent="-28575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Classrooms</a:t>
            </a:r>
          </a:p>
          <a:p>
            <a:pPr marL="715518" lvl="1" indent="-28575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Bathrooms</a:t>
            </a:r>
          </a:p>
          <a:p>
            <a:pPr marL="715518" lvl="1" indent="-28575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Media Center</a:t>
            </a:r>
          </a:p>
          <a:p>
            <a:pPr marL="715518" lvl="1" indent="-28575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Other spaces: </a:t>
            </a: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f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ront office, Mr. Walker’s office, nurse’s office, cafeteria, auditorium, lobby</a:t>
            </a:r>
          </a:p>
          <a:p>
            <a:pPr marL="715518" lvl="1" indent="-28575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All levels </a:t>
            </a:r>
          </a:p>
          <a:p>
            <a:pPr marL="715518" lvl="1" indent="-28575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(*you do not have to include storage closets, etc.)</a:t>
            </a:r>
          </a:p>
          <a:p>
            <a:pPr marL="715518" lvl="1" indent="-28575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Include a MAP KEY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</a:rPr>
              <a:t>	Using the five themes of geography – use complete sentences.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	Explain how do people, information and ideas MOVE throughout the school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	Include what areas of school could be their own REGION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	Identify IMS’ latitude and longitude (as best you can) (LOCATION, is this 	absolute or relative?)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	Explain how we interact and adapt to the environment?  How do we affect 	it?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	Identify at least two PLACES in the school.</a:t>
            </a:r>
            <a:endParaRPr lang="en-US" sz="18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24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914400"/>
            <a:ext cx="6934200" cy="4876800"/>
          </a:xfrm>
        </p:spPr>
        <p:txBody>
          <a:bodyPr>
            <a:normAutofit/>
          </a:bodyPr>
          <a:lstStyle/>
          <a:p>
            <a:endParaRPr lang="en-US" sz="19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740615"/>
              </p:ext>
            </p:extLst>
          </p:nvPr>
        </p:nvGraphicFramePr>
        <p:xfrm>
          <a:off x="1447800" y="304800"/>
          <a:ext cx="7391400" cy="6179511"/>
        </p:xfrm>
        <a:graphic>
          <a:graphicData uri="http://schemas.openxmlformats.org/drawingml/2006/table">
            <a:tbl>
              <a:tblPr firstRow="1" firstCol="1" bandRow="1"/>
              <a:tblGrid>
                <a:gridCol w="2463800"/>
                <a:gridCol w="2463800"/>
                <a:gridCol w="2463800"/>
              </a:tblGrid>
              <a:tr h="7613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Criteria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01" marR="4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Points Possible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01" marR="4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Points Earned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01" marR="4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3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Map is to scale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01" marR="4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01" marR="4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01" marR="4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4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Map includes correct number of classrooms on each floor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01" marR="4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01" marR="4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01" marR="4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75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Map includes all other spaces: front office, nurse’s office, Mr. Walker’s office, auditorium, cafeteria, 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bathrooms</a:t>
                      </a:r>
                      <a:r>
                        <a:rPr lang="en-US" sz="14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lobby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01" marR="4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01" marR="4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01" marR="4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3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Map includes all levels of the school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01" marR="4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01" marR="4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01" marR="4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3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Map includes a 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key/Five</a:t>
                      </a:r>
                      <a:r>
                        <a:rPr lang="en-US" sz="14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themes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explanation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01" marR="4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01" marR="4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01" marR="4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3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Grade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01" marR="4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01" marR="4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01" marR="4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25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</TotalTime>
  <Words>61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Solstice</vt:lpstr>
      <vt:lpstr>PowerPoint Presentation</vt:lpstr>
      <vt:lpstr>PowerPoint Presentation</vt:lpstr>
    </vt:vector>
  </TitlesOfParts>
  <Company>Atlanta Public Schools-.IT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Kummernes, Alexandra</dc:creator>
  <cp:lastModifiedBy>Kummernes, Alexandra</cp:lastModifiedBy>
  <cp:revision>14</cp:revision>
  <dcterms:created xsi:type="dcterms:W3CDTF">2014-08-06T14:42:28Z</dcterms:created>
  <dcterms:modified xsi:type="dcterms:W3CDTF">2014-08-12T19:54:21Z</dcterms:modified>
</cp:coreProperties>
</file>