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79E8BE-52F2-4BB4-9B95-0E0FC42D0A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8E0DA1-A43A-4EE3-9C27-087E7D4953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E8BE-52F2-4BB4-9B95-0E0FC42D0A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0DA1-A43A-4EE3-9C27-087E7D4953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E8BE-52F2-4BB4-9B95-0E0FC42D0A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0DA1-A43A-4EE3-9C27-087E7D4953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79E8BE-52F2-4BB4-9B95-0E0FC42D0A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8E0DA1-A43A-4EE3-9C27-087E7D4953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79E8BE-52F2-4BB4-9B95-0E0FC42D0A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8E0DA1-A43A-4EE3-9C27-087E7D4953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E8BE-52F2-4BB4-9B95-0E0FC42D0A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0DA1-A43A-4EE3-9C27-087E7D4953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E8BE-52F2-4BB4-9B95-0E0FC42D0A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0DA1-A43A-4EE3-9C27-087E7D4953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79E8BE-52F2-4BB4-9B95-0E0FC42D0A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8E0DA1-A43A-4EE3-9C27-087E7D4953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E8BE-52F2-4BB4-9B95-0E0FC42D0A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0DA1-A43A-4EE3-9C27-087E7D4953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79E8BE-52F2-4BB4-9B95-0E0FC42D0A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8E0DA1-A43A-4EE3-9C27-087E7D49533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79E8BE-52F2-4BB4-9B95-0E0FC42D0A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8E0DA1-A43A-4EE3-9C27-087E7D49533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79E8BE-52F2-4BB4-9B95-0E0FC42D0A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8E0DA1-A43A-4EE3-9C27-087E7D4953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057400"/>
            <a:ext cx="6172200" cy="1894362"/>
          </a:xfrm>
        </p:spPr>
        <p:txBody>
          <a:bodyPr/>
          <a:lstStyle/>
          <a:p>
            <a:r>
              <a:rPr lang="en-US" dirty="0" smtClean="0"/>
              <a:t>Religious/ethnic groups of the middle 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76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Kurds are an ethnic group who live in several different countries in the Middle East.</a:t>
            </a:r>
          </a:p>
          <a:p>
            <a:r>
              <a:rPr lang="en-US" dirty="0" smtClean="0"/>
              <a:t>Most Kurds are found in mountainous areas where Syria, Turkey, Iran and Iraq come together. </a:t>
            </a:r>
          </a:p>
          <a:p>
            <a:r>
              <a:rPr lang="en-US" dirty="0" smtClean="0"/>
              <a:t>The Kurds see themselves as a distinct ethnic group from others in the area. </a:t>
            </a:r>
          </a:p>
          <a:p>
            <a:r>
              <a:rPr lang="en-US" dirty="0" smtClean="0"/>
              <a:t>They speak their own language, known as Kurdish and have a separate history, literature, music and set of traditions.</a:t>
            </a:r>
          </a:p>
          <a:p>
            <a:r>
              <a:rPr lang="en-US" dirty="0" smtClean="0"/>
              <a:t>Many Kurds hope to have a nation of their own some day – which has caused conflict with the countries in which some Kurdish people live. </a:t>
            </a:r>
          </a:p>
          <a:p>
            <a:r>
              <a:rPr lang="en-US" dirty="0" smtClean="0"/>
              <a:t>Most Kurds are Sunni Muslim, though there are a small percentage who are Shia Muslims.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2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ethnic group is a group of people who share cultural ideas and beliefs that have been part of their community for generations.</a:t>
            </a:r>
          </a:p>
          <a:p>
            <a:r>
              <a:rPr lang="en-US" dirty="0" smtClean="0"/>
              <a:t>Characteristics they may have in common include a language, a religion, a shared history, types of foods, or a set of traditional stories, beliefs, celebrations – these things make up a common culture shared by those in a particular ethnic grou</a:t>
            </a:r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75323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religious group shares a belief system in a god or gods, with a specific set of rituals and literature (i.e. Torah, Quran, Bible)</a:t>
            </a:r>
          </a:p>
          <a:p>
            <a:r>
              <a:rPr lang="en-US" dirty="0" smtClean="0"/>
              <a:t>People from different ethnic groups may share the same religion, though they may be from very different cultures.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0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arabs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Believe themselves to be descendants of Abraham in the Bible</a:t>
            </a:r>
          </a:p>
          <a:p>
            <a:r>
              <a:rPr lang="en-US" dirty="0" smtClean="0"/>
              <a:t>They make up the majority of those who live throughout the region known as Southwest Asia, though there are many differences among them.</a:t>
            </a:r>
          </a:p>
          <a:p>
            <a:r>
              <a:rPr lang="en-US" dirty="0" smtClean="0"/>
              <a:t>Most Arabs practice Islam and call themselves Muslims.</a:t>
            </a:r>
          </a:p>
          <a:p>
            <a:r>
              <a:rPr lang="en-US" dirty="0" smtClean="0"/>
              <a:t>Most Arabs speak the Arabic language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0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Sunni Muslims vs. </a:t>
            </a:r>
            <a:r>
              <a:rPr lang="en-US" dirty="0" err="1" smtClean="0"/>
              <a:t>shia</a:t>
            </a:r>
            <a:r>
              <a:rPr lang="en-US" dirty="0" smtClean="0"/>
              <a:t> </a:t>
            </a:r>
            <a:r>
              <a:rPr lang="en-US" dirty="0" err="1" smtClean="0"/>
              <a:t>muslims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Muhammad died, there was a disagreement about who should lead the Muslim community.</a:t>
            </a:r>
          </a:p>
          <a:p>
            <a:r>
              <a:rPr lang="en-US" dirty="0" smtClean="0"/>
              <a:t>This question was settled for a time by agreeing to place power in the hands of men who had been friends of Muhammad’s in his lifetime.</a:t>
            </a:r>
          </a:p>
          <a:p>
            <a:r>
              <a:rPr lang="en-US" dirty="0" smtClean="0"/>
              <a:t>They ruled one after another and were known as the “Four Rightly Guided Caliphs”</a:t>
            </a:r>
          </a:p>
          <a:p>
            <a:r>
              <a:rPr lang="en-US" dirty="0" smtClean="0"/>
              <a:t>When the last of these men died, a new argument arose over who should lead the Muslim community.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7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Sunni Muslims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group, the </a:t>
            </a:r>
            <a:r>
              <a:rPr lang="en-US" b="1" dirty="0" smtClean="0"/>
              <a:t>Sunni</a:t>
            </a:r>
            <a:r>
              <a:rPr lang="en-US" dirty="0" smtClean="0"/>
              <a:t> Muslims, though the leadership should go to whoever was most able to keep the community together.</a:t>
            </a:r>
          </a:p>
          <a:p>
            <a:r>
              <a:rPr lang="en-US" dirty="0" smtClean="0"/>
              <a:t>They became known as the Sunni Muslims, or those who saw themselves closely following Muhammad's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0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Shia </a:t>
            </a:r>
            <a:r>
              <a:rPr lang="en-US" dirty="0" err="1" smtClean="0"/>
              <a:t>muslims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second group, the </a:t>
            </a:r>
            <a:r>
              <a:rPr lang="en-US" b="1" dirty="0" smtClean="0"/>
              <a:t>Shia</a:t>
            </a:r>
            <a:r>
              <a:rPr lang="en-US" dirty="0" smtClean="0"/>
              <a:t> Muslims, wanted to choose one of Muhammad's grandsons, the children of his son-in-law, Ali, for leadership.</a:t>
            </a:r>
          </a:p>
          <a:p>
            <a:r>
              <a:rPr lang="en-US" dirty="0" smtClean="0"/>
              <a:t>They became known as the Shia-Ali or “supporters of Ali.” The name was shortened to Shia.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6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battle for control soon followed, resulting in the death of one of Muhammad’s grandson’s and the transfer of power to the Umayyad family and the Sunni supporters.</a:t>
            </a:r>
          </a:p>
          <a:p>
            <a:r>
              <a:rPr lang="en-US" dirty="0" smtClean="0"/>
              <a:t>These divisions in the Muslim community remain even today, though there is little difference between their basic religious beliefs. </a:t>
            </a:r>
          </a:p>
          <a:p>
            <a:r>
              <a:rPr lang="en-US" dirty="0" smtClean="0"/>
              <a:t>The Sunni Muslims have always been in the majority, making up about 85 percent of those who call themselves Muslims today.</a:t>
            </a:r>
          </a:p>
          <a:p>
            <a:r>
              <a:rPr lang="en-US" dirty="0" smtClean="0"/>
              <a:t>However, Iran is more than 90 percent Shia.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0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Persians are those who live in the modern country of Iran.</a:t>
            </a:r>
          </a:p>
          <a:p>
            <a:r>
              <a:rPr lang="en-US" dirty="0" smtClean="0"/>
              <a:t>The Persian people are descended from a different group than those who are Arabs and Jews.  </a:t>
            </a:r>
          </a:p>
          <a:p>
            <a:r>
              <a:rPr lang="en-US" dirty="0" smtClean="0"/>
              <a:t>Their ancestors were Indo-Europeans, from Central Europe (i.e. Germany, Poland, Czech Republic, Austria, Hungary, Slovakia) and Southern Russia. </a:t>
            </a:r>
          </a:p>
          <a:p>
            <a:r>
              <a:rPr lang="en-US" dirty="0" smtClean="0"/>
              <a:t>The country of Persia became known as Iran after World War I</a:t>
            </a:r>
          </a:p>
          <a:p>
            <a:r>
              <a:rPr lang="en-US" dirty="0" smtClean="0"/>
              <a:t>Persians, or Iranians, speak Farsi, a language that uses the Arabic alphabet but is actually a different language. </a:t>
            </a:r>
          </a:p>
          <a:p>
            <a:r>
              <a:rPr lang="en-US" dirty="0" smtClean="0"/>
              <a:t>They practice Islam, but most belong to the Shia group of Muslims.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670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Religious/ethnic groups of the middle east</vt:lpstr>
      <vt:lpstr>Ethnic group</vt:lpstr>
      <vt:lpstr>Religious group</vt:lpstr>
      <vt:lpstr>arabs…</vt:lpstr>
      <vt:lpstr>Sunni Muslims vs. shia muslims</vt:lpstr>
      <vt:lpstr>Sunni Muslims Cont…</vt:lpstr>
      <vt:lpstr>Shia muslims</vt:lpstr>
      <vt:lpstr>History</vt:lpstr>
      <vt:lpstr>Persians</vt:lpstr>
      <vt:lpstr>Kurds</vt:lpstr>
    </vt:vector>
  </TitlesOfParts>
  <Company>Atlanta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Religious/ethnic groups of the middle east</dc:title>
  <dc:creator>Maintenance</dc:creator>
  <cp:lastModifiedBy>Kummernes, Alexandra</cp:lastModifiedBy>
  <cp:revision>23</cp:revision>
  <dcterms:created xsi:type="dcterms:W3CDTF">2012-09-17T03:17:27Z</dcterms:created>
  <dcterms:modified xsi:type="dcterms:W3CDTF">2013-09-11T13:06:58Z</dcterms:modified>
</cp:coreProperties>
</file>