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7"/>
  </p:notesMasterIdLst>
  <p:sldIdLst>
    <p:sldId id="256" r:id="rId2"/>
    <p:sldId id="257" r:id="rId3"/>
    <p:sldId id="258" r:id="rId4"/>
    <p:sldId id="261" r:id="rId5"/>
    <p:sldId id="262" r:id="rId6"/>
    <p:sldId id="270" r:id="rId7"/>
    <p:sldId id="265" r:id="rId8"/>
    <p:sldId id="263" r:id="rId9"/>
    <p:sldId id="267" r:id="rId10"/>
    <p:sldId id="269" r:id="rId11"/>
    <p:sldId id="259" r:id="rId12"/>
    <p:sldId id="260" r:id="rId13"/>
    <p:sldId id="271" r:id="rId14"/>
    <p:sldId id="266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2" r:id="rId23"/>
    <p:sldId id="280" r:id="rId24"/>
    <p:sldId id="283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E32D7-0FDC-4519-B7CB-F58A68101BDD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857E5-320B-479C-948B-8D45342AD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6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857E5-320B-479C-948B-8D45342ADB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09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0F2B-E3DB-477A-BADF-4BE0064C5B82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9265-F562-41D2-8024-B8AE6EB98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0F2B-E3DB-477A-BADF-4BE0064C5B82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9265-F562-41D2-8024-B8AE6EB98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0F2B-E3DB-477A-BADF-4BE0064C5B82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9265-F562-41D2-8024-B8AE6EB98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0F2B-E3DB-477A-BADF-4BE0064C5B82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9265-F562-41D2-8024-B8AE6EB98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0F2B-E3DB-477A-BADF-4BE0064C5B82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9265-F562-41D2-8024-B8AE6EB98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0F2B-E3DB-477A-BADF-4BE0064C5B82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9265-F562-41D2-8024-B8AE6EB98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0F2B-E3DB-477A-BADF-4BE0064C5B82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9265-F562-41D2-8024-B8AE6EB98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0F2B-E3DB-477A-BADF-4BE0064C5B82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9265-F562-41D2-8024-B8AE6EB98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0F2B-E3DB-477A-BADF-4BE0064C5B82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9265-F562-41D2-8024-B8AE6EB98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0F2B-E3DB-477A-BADF-4BE0064C5B82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9265-F562-41D2-8024-B8AE6EB98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0F2B-E3DB-477A-BADF-4BE0064C5B82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9265-F562-41D2-8024-B8AE6EB98D86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7D30F2B-E3DB-477A-BADF-4BE0064C5B82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2809265-F562-41D2-8024-B8AE6EB98D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Example: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you are facing the screen, describe the following words that are in bullet points to your partner.  Your partner is trying to guess the word and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the major concept (in bold)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your back is to the screen, you are trying to guess each word AND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THE MAJOR CONCEPT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Kit Kats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Wafer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Chocolate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Breaks easily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Famous commercials</a:t>
            </a:r>
          </a:p>
        </p:txBody>
      </p:sp>
    </p:spTree>
    <p:extLst>
      <p:ext uri="{BB962C8B-B14F-4D97-AF65-F5344CB8AC3E}">
        <p14:creationId xmlns:p14="http://schemas.microsoft.com/office/powerpoint/2010/main" val="241688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Answer the following question on your own (write the question):</a:t>
            </a:r>
          </a:p>
          <a:p>
            <a:r>
              <a:rPr lang="en-US" dirty="0"/>
              <a:t> 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What were some of the positive effects of Operation Iraqi Freedom?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26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IF you are facing the screen, describe the </a:t>
            </a:r>
            <a:r>
              <a:rPr lang="en-US" dirty="0" smtClean="0">
                <a:solidFill>
                  <a:schemeClr val="tx1"/>
                </a:solidFill>
              </a:rPr>
              <a:t>following words that are in bullet points </a:t>
            </a:r>
            <a:r>
              <a:rPr lang="en-US" dirty="0">
                <a:solidFill>
                  <a:schemeClr val="tx1"/>
                </a:solidFill>
              </a:rPr>
              <a:t>to your partner.  Your partner is trying to guess the </a:t>
            </a:r>
            <a:r>
              <a:rPr lang="en-US" dirty="0" smtClean="0">
                <a:solidFill>
                  <a:schemeClr val="tx1"/>
                </a:solidFill>
              </a:rPr>
              <a:t>word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the major concept (in bold)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your back is to the screen, you are trying to guess each word AND </a:t>
            </a:r>
            <a:r>
              <a:rPr lang="en-US" i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THE MAJOR CONCEPT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Judaism: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Abraham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Diaspora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Exodus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Torah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Synagogue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	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1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Answer the following questions with your partner (you DO NOT have to write the question):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Who founded Judaism?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What is the main belief that distinguished the Jewish faith from others in the ancient world?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What was the Diaspora?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What was the Exodus?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Holy book?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Place of worship?</a:t>
            </a:r>
          </a:p>
          <a:p>
            <a:pPr algn="l"/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4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IF you are facing the screen, describe the </a:t>
            </a:r>
            <a:r>
              <a:rPr lang="en-US" dirty="0" smtClean="0">
                <a:solidFill>
                  <a:schemeClr val="tx1"/>
                </a:solidFill>
              </a:rPr>
              <a:t>following words that are in bullet points </a:t>
            </a:r>
            <a:r>
              <a:rPr lang="en-US" dirty="0">
                <a:solidFill>
                  <a:schemeClr val="tx1"/>
                </a:solidFill>
              </a:rPr>
              <a:t>to your partner.  Your partner is trying to guess the </a:t>
            </a:r>
            <a:r>
              <a:rPr lang="en-US" dirty="0" smtClean="0">
                <a:solidFill>
                  <a:schemeClr val="tx1"/>
                </a:solidFill>
              </a:rPr>
              <a:t>word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the major concept (in bold)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your back is to the screen, you are trying to guess each word AND </a:t>
            </a:r>
            <a:r>
              <a:rPr lang="en-US" i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THE MAJOR </a:t>
            </a:r>
            <a:r>
              <a:rPr lang="en-US" dirty="0" smtClean="0">
                <a:solidFill>
                  <a:schemeClr val="tx1"/>
                </a:solidFill>
              </a:rPr>
              <a:t>CONCEPT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1973 Oil Embargo: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OPEC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Israel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oil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Arab nations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 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21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IF you are facing the screen, describe the </a:t>
            </a:r>
            <a:r>
              <a:rPr lang="en-US" dirty="0" smtClean="0">
                <a:solidFill>
                  <a:schemeClr val="tx1"/>
                </a:solidFill>
              </a:rPr>
              <a:t>following words that are in bullet points </a:t>
            </a:r>
            <a:r>
              <a:rPr lang="en-US" dirty="0">
                <a:solidFill>
                  <a:schemeClr val="tx1"/>
                </a:solidFill>
              </a:rPr>
              <a:t>to your partner.  Your partner is trying to guess the </a:t>
            </a:r>
            <a:r>
              <a:rPr lang="en-US" dirty="0" smtClean="0">
                <a:solidFill>
                  <a:schemeClr val="tx1"/>
                </a:solidFill>
              </a:rPr>
              <a:t>word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the major concept (in bold)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your back is to the screen, you are trying to guess each word AND </a:t>
            </a:r>
            <a:r>
              <a:rPr lang="en-US" i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THE MAJOR </a:t>
            </a:r>
            <a:r>
              <a:rPr lang="en-US" dirty="0" smtClean="0">
                <a:solidFill>
                  <a:schemeClr val="tx1"/>
                </a:solidFill>
              </a:rPr>
              <a:t>CONCEPT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US Invasion of Afghanistan: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9/11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al-Qaeda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Osama bin Laden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Terrorism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 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81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IF you are facing the screen, describe the </a:t>
            </a:r>
            <a:r>
              <a:rPr lang="en-US" dirty="0" smtClean="0">
                <a:solidFill>
                  <a:schemeClr val="tx1"/>
                </a:solidFill>
              </a:rPr>
              <a:t>following words that are in bullet points </a:t>
            </a:r>
            <a:r>
              <a:rPr lang="en-US" dirty="0">
                <a:solidFill>
                  <a:schemeClr val="tx1"/>
                </a:solidFill>
              </a:rPr>
              <a:t>to your partner.  Your partner is trying to guess the </a:t>
            </a:r>
            <a:r>
              <a:rPr lang="en-US" dirty="0" smtClean="0">
                <a:solidFill>
                  <a:schemeClr val="tx1"/>
                </a:solidFill>
              </a:rPr>
              <a:t>word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the major concept (in bold)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your back is to the screen, you are trying to guess each word AND </a:t>
            </a:r>
            <a:r>
              <a:rPr lang="en-US" i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THE MAJOR </a:t>
            </a:r>
            <a:r>
              <a:rPr lang="en-US" dirty="0" smtClean="0">
                <a:solidFill>
                  <a:schemeClr val="tx1"/>
                </a:solidFill>
              </a:rPr>
              <a:t>CONCEPT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Unitary Government System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One, central government (HINT: UNO – means “one”)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Autocracy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Hereditary Monarchy (Ex: Saudi Arabia)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Usually have an oligarchy or dictatorship </a:t>
            </a:r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36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IF you are facing the screen, describe the </a:t>
            </a:r>
            <a:r>
              <a:rPr lang="en-US" dirty="0" smtClean="0">
                <a:solidFill>
                  <a:schemeClr val="tx1"/>
                </a:solidFill>
              </a:rPr>
              <a:t>following words that are in bullet points </a:t>
            </a:r>
            <a:r>
              <a:rPr lang="en-US" dirty="0">
                <a:solidFill>
                  <a:schemeClr val="tx1"/>
                </a:solidFill>
              </a:rPr>
              <a:t>to your partner.  Your partner is trying to guess the </a:t>
            </a:r>
            <a:r>
              <a:rPr lang="en-US" dirty="0" smtClean="0">
                <a:solidFill>
                  <a:schemeClr val="tx1"/>
                </a:solidFill>
              </a:rPr>
              <a:t>word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the major concept (in bold)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your back is to the screen, you are trying to guess each word AND </a:t>
            </a:r>
            <a:r>
              <a:rPr lang="en-US" i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THE MAJOR </a:t>
            </a:r>
            <a:r>
              <a:rPr lang="en-US" dirty="0" smtClean="0">
                <a:solidFill>
                  <a:schemeClr val="tx1"/>
                </a:solidFill>
              </a:rPr>
              <a:t>CONCEPT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Oligarchy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Government ruled by a small, elite group of people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Syria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China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92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IF you are facing the screen, describe the </a:t>
            </a:r>
            <a:r>
              <a:rPr lang="en-US" dirty="0" smtClean="0">
                <a:solidFill>
                  <a:schemeClr val="tx1"/>
                </a:solidFill>
              </a:rPr>
              <a:t>following words that are in bullet points </a:t>
            </a:r>
            <a:r>
              <a:rPr lang="en-US" dirty="0">
                <a:solidFill>
                  <a:schemeClr val="tx1"/>
                </a:solidFill>
              </a:rPr>
              <a:t>to your partner.  Your partner is trying to guess the </a:t>
            </a:r>
            <a:r>
              <a:rPr lang="en-US" dirty="0" smtClean="0">
                <a:solidFill>
                  <a:schemeClr val="tx1"/>
                </a:solidFill>
              </a:rPr>
              <a:t>word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the major concept (in bold)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your back is to the screen, you are trying to guess each word AND </a:t>
            </a:r>
            <a:r>
              <a:rPr lang="en-US" i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THE MAJOR </a:t>
            </a:r>
            <a:r>
              <a:rPr lang="en-US" dirty="0" smtClean="0">
                <a:solidFill>
                  <a:schemeClr val="tx1"/>
                </a:solidFill>
              </a:rPr>
              <a:t>CONCEPT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Israel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1948 (if you are giving clues, why is this year significant?)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Knesset (you have to describe this)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Parliamentary Democracy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Palestinians and Jews</a:t>
            </a:r>
          </a:p>
          <a:p>
            <a:pPr algn="l"/>
            <a:endParaRPr lang="en-US" dirty="0" smtClean="0"/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07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IF you are facing the screen, describe the </a:t>
            </a:r>
            <a:r>
              <a:rPr lang="en-US" dirty="0" smtClean="0">
                <a:solidFill>
                  <a:schemeClr val="tx1"/>
                </a:solidFill>
              </a:rPr>
              <a:t>following words that are in bullet points </a:t>
            </a:r>
            <a:r>
              <a:rPr lang="en-US" dirty="0">
                <a:solidFill>
                  <a:schemeClr val="tx1"/>
                </a:solidFill>
              </a:rPr>
              <a:t>to your partner.  Your partner is trying to guess the </a:t>
            </a:r>
            <a:r>
              <a:rPr lang="en-US" dirty="0" smtClean="0">
                <a:solidFill>
                  <a:schemeClr val="tx1"/>
                </a:solidFill>
              </a:rPr>
              <a:t>word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the major concept (in bold)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your back is to the screen, you are trying to guess each word AND </a:t>
            </a:r>
            <a:r>
              <a:rPr lang="en-US" i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THE MAJOR </a:t>
            </a:r>
            <a:r>
              <a:rPr lang="en-US" dirty="0" smtClean="0">
                <a:solidFill>
                  <a:schemeClr val="tx1"/>
                </a:solidFill>
              </a:rPr>
              <a:t>CONCEPT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Parliamentary Democracy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Prime Minister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Citizens vote for legislature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Israel</a:t>
            </a:r>
            <a:endParaRPr lang="en-US" dirty="0" smtClean="0"/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90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IF you are facing the screen, describe the </a:t>
            </a:r>
            <a:r>
              <a:rPr lang="en-US" dirty="0" smtClean="0">
                <a:solidFill>
                  <a:schemeClr val="tx1"/>
                </a:solidFill>
              </a:rPr>
              <a:t>following words that are in bullet points </a:t>
            </a:r>
            <a:r>
              <a:rPr lang="en-US" dirty="0">
                <a:solidFill>
                  <a:schemeClr val="tx1"/>
                </a:solidFill>
              </a:rPr>
              <a:t>to your partner.  Your partner is trying to guess the </a:t>
            </a:r>
            <a:r>
              <a:rPr lang="en-US" dirty="0" smtClean="0">
                <a:solidFill>
                  <a:schemeClr val="tx1"/>
                </a:solidFill>
              </a:rPr>
              <a:t>word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the major concept (in bold)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your back is to the screen, you are trying to guess each word AND </a:t>
            </a:r>
            <a:r>
              <a:rPr lang="en-US" i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THE MAJOR </a:t>
            </a:r>
            <a:r>
              <a:rPr lang="en-US" dirty="0" smtClean="0">
                <a:solidFill>
                  <a:schemeClr val="tx1"/>
                </a:solidFill>
              </a:rPr>
              <a:t>CONCEPT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Hereditary Monarchy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king or queen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Saudi Arabia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0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IF you are facing the screen, describe the </a:t>
            </a:r>
            <a:r>
              <a:rPr lang="en-US" dirty="0" smtClean="0">
                <a:solidFill>
                  <a:schemeClr val="tx1"/>
                </a:solidFill>
              </a:rPr>
              <a:t>following words that are in bullet points </a:t>
            </a:r>
            <a:r>
              <a:rPr lang="en-US" dirty="0">
                <a:solidFill>
                  <a:schemeClr val="tx1"/>
                </a:solidFill>
              </a:rPr>
              <a:t>to your partner.  Your partner is trying to guess the </a:t>
            </a:r>
            <a:r>
              <a:rPr lang="en-US" dirty="0" smtClean="0">
                <a:solidFill>
                  <a:schemeClr val="tx1"/>
                </a:solidFill>
              </a:rPr>
              <a:t>word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the major concept (in bold)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your back is to the screen, you are trying to guess each word AND </a:t>
            </a:r>
            <a:r>
              <a:rPr lang="en-US" i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THE MAJOR CONCEPT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Christianity</a:t>
            </a:r>
            <a:r>
              <a:rPr lang="en-US" b="1" dirty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Jesus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Messiah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Crucifixion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Bible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Church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Pontius Pilate	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63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IF you are facing the screen, describe the </a:t>
            </a:r>
            <a:r>
              <a:rPr lang="en-US" dirty="0" smtClean="0">
                <a:solidFill>
                  <a:schemeClr val="tx1"/>
                </a:solidFill>
              </a:rPr>
              <a:t>following words that are in bullet points </a:t>
            </a:r>
            <a:r>
              <a:rPr lang="en-US" dirty="0">
                <a:solidFill>
                  <a:schemeClr val="tx1"/>
                </a:solidFill>
              </a:rPr>
              <a:t>to your partner.  Your partner is trying to guess the </a:t>
            </a:r>
            <a:r>
              <a:rPr lang="en-US" dirty="0" smtClean="0">
                <a:solidFill>
                  <a:schemeClr val="tx1"/>
                </a:solidFill>
              </a:rPr>
              <a:t>word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the major concept (in bold)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your back is to the screen, you are trying to guess each word AND </a:t>
            </a:r>
            <a:r>
              <a:rPr lang="en-US" i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THE MAJOR </a:t>
            </a:r>
            <a:r>
              <a:rPr lang="en-US" dirty="0" smtClean="0">
                <a:solidFill>
                  <a:schemeClr val="tx1"/>
                </a:solidFill>
              </a:rPr>
              <a:t>CONCEPT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Theocracy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Religious leaders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Iran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Supreme leader = god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59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IF you are facing the screen, describe the </a:t>
            </a:r>
            <a:r>
              <a:rPr lang="en-US" dirty="0" smtClean="0">
                <a:solidFill>
                  <a:schemeClr val="tx1"/>
                </a:solidFill>
              </a:rPr>
              <a:t>following words that are in bullet points </a:t>
            </a:r>
            <a:r>
              <a:rPr lang="en-US" dirty="0">
                <a:solidFill>
                  <a:schemeClr val="tx1"/>
                </a:solidFill>
              </a:rPr>
              <a:t>to your partner.  Your partner is trying to guess the </a:t>
            </a:r>
            <a:r>
              <a:rPr lang="en-US" dirty="0" smtClean="0">
                <a:solidFill>
                  <a:schemeClr val="tx1"/>
                </a:solidFill>
              </a:rPr>
              <a:t>word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the major concept (in bold)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your back is to the screen, you are trying to guess each word AND </a:t>
            </a:r>
            <a:r>
              <a:rPr lang="en-US" i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THE MAJOR </a:t>
            </a:r>
            <a:r>
              <a:rPr lang="en-US" dirty="0" smtClean="0">
                <a:solidFill>
                  <a:schemeClr val="tx1"/>
                </a:solidFill>
              </a:rPr>
              <a:t>CONCEPT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Entrepreneur</a:t>
            </a:r>
            <a:endParaRPr lang="en-US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Risk taker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Business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Investor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Apple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IF you are facing the screen, describe the </a:t>
            </a:r>
            <a:r>
              <a:rPr lang="en-US" dirty="0" smtClean="0">
                <a:solidFill>
                  <a:schemeClr val="tx1"/>
                </a:solidFill>
              </a:rPr>
              <a:t>following words that are in bullet points </a:t>
            </a:r>
            <a:r>
              <a:rPr lang="en-US" dirty="0">
                <a:solidFill>
                  <a:schemeClr val="tx1"/>
                </a:solidFill>
              </a:rPr>
              <a:t>to your partner.  Your partner is trying to guess the </a:t>
            </a:r>
            <a:r>
              <a:rPr lang="en-US" dirty="0" smtClean="0">
                <a:solidFill>
                  <a:schemeClr val="tx1"/>
                </a:solidFill>
              </a:rPr>
              <a:t>word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the major concept (in bold)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your back is to the screen, you are trying to guess each word AND </a:t>
            </a:r>
            <a:r>
              <a:rPr lang="en-US" i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THE MAJOR </a:t>
            </a:r>
            <a:r>
              <a:rPr lang="en-US" dirty="0" smtClean="0">
                <a:solidFill>
                  <a:schemeClr val="tx1"/>
                </a:solidFill>
              </a:rPr>
              <a:t>CONCEPT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ETHNIC GROUP</a:t>
            </a:r>
            <a:endParaRPr lang="en-US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culture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language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history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raditions </a:t>
            </a:r>
            <a:r>
              <a:rPr lang="en-US" dirty="0" smtClean="0">
                <a:solidFill>
                  <a:schemeClr val="tx1"/>
                </a:solidFill>
              </a:rPr>
              <a:t>and Customs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food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75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IF you are facing the screen, describe the </a:t>
            </a:r>
            <a:r>
              <a:rPr lang="en-US" dirty="0" smtClean="0">
                <a:solidFill>
                  <a:schemeClr val="tx1"/>
                </a:solidFill>
              </a:rPr>
              <a:t>following words that are in bullet points </a:t>
            </a:r>
            <a:r>
              <a:rPr lang="en-US" dirty="0">
                <a:solidFill>
                  <a:schemeClr val="tx1"/>
                </a:solidFill>
              </a:rPr>
              <a:t>to your partner.  Your partner is trying to guess the </a:t>
            </a:r>
            <a:r>
              <a:rPr lang="en-US" dirty="0" smtClean="0">
                <a:solidFill>
                  <a:schemeClr val="tx1"/>
                </a:solidFill>
              </a:rPr>
              <a:t>word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the major concept (in bold)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your back is to the screen, you are trying to guess each word AND </a:t>
            </a:r>
            <a:r>
              <a:rPr lang="en-US" i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THE MAJOR </a:t>
            </a:r>
            <a:r>
              <a:rPr lang="en-US" dirty="0" smtClean="0">
                <a:solidFill>
                  <a:schemeClr val="tx1"/>
                </a:solidFill>
              </a:rPr>
              <a:t>CONCEPT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Human Capital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Education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Literacy rate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xpertise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Economic freedom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06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IF you are facing the screen, describe the </a:t>
            </a:r>
            <a:r>
              <a:rPr lang="en-US" dirty="0" smtClean="0">
                <a:solidFill>
                  <a:schemeClr val="tx1"/>
                </a:solidFill>
              </a:rPr>
              <a:t>following words that are in bullet points </a:t>
            </a:r>
            <a:r>
              <a:rPr lang="en-US" dirty="0">
                <a:solidFill>
                  <a:schemeClr val="tx1"/>
                </a:solidFill>
              </a:rPr>
              <a:t>to your partner.  Your partner is trying to guess the </a:t>
            </a:r>
            <a:r>
              <a:rPr lang="en-US" dirty="0" smtClean="0">
                <a:solidFill>
                  <a:schemeClr val="tx1"/>
                </a:solidFill>
              </a:rPr>
              <a:t>word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the major concept (in bold)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your back is to the screen, you are trying to guess each word AND </a:t>
            </a:r>
            <a:r>
              <a:rPr lang="en-US" i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THE MAJOR </a:t>
            </a:r>
            <a:r>
              <a:rPr lang="en-US" dirty="0" smtClean="0">
                <a:solidFill>
                  <a:schemeClr val="tx1"/>
                </a:solidFill>
              </a:rPr>
              <a:t>CONCEPT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Constitutional Monarchy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Japan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U.K.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Prime Minister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King or Queen 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31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0"/>
            <a:ext cx="8686800" cy="64770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5600" dirty="0">
                <a:solidFill>
                  <a:schemeClr val="tx1"/>
                </a:solidFill>
              </a:rPr>
              <a:t>IF you are facing the screen, describe the </a:t>
            </a:r>
            <a:r>
              <a:rPr lang="en-US" sz="5600" dirty="0" smtClean="0">
                <a:solidFill>
                  <a:schemeClr val="tx1"/>
                </a:solidFill>
              </a:rPr>
              <a:t>following words that are in bullet points </a:t>
            </a:r>
            <a:r>
              <a:rPr lang="en-US" sz="5600" dirty="0">
                <a:solidFill>
                  <a:schemeClr val="tx1"/>
                </a:solidFill>
              </a:rPr>
              <a:t>to your partner.  Your partner is trying to guess the </a:t>
            </a:r>
            <a:r>
              <a:rPr lang="en-US" sz="5600" dirty="0" smtClean="0">
                <a:solidFill>
                  <a:schemeClr val="tx1"/>
                </a:solidFill>
              </a:rPr>
              <a:t>word</a:t>
            </a:r>
            <a:r>
              <a:rPr lang="en-US" sz="5600" dirty="0">
                <a:solidFill>
                  <a:schemeClr val="tx1"/>
                </a:solidFill>
              </a:rPr>
              <a:t> </a:t>
            </a:r>
            <a:r>
              <a:rPr lang="en-US" sz="5600" dirty="0" smtClean="0">
                <a:solidFill>
                  <a:schemeClr val="tx1"/>
                </a:solidFill>
              </a:rPr>
              <a:t>and </a:t>
            </a:r>
            <a:r>
              <a:rPr lang="en-US" sz="5600" i="1" dirty="0" smtClean="0">
                <a:solidFill>
                  <a:schemeClr val="tx1"/>
                </a:solidFill>
              </a:rPr>
              <a:t>THEN</a:t>
            </a:r>
            <a:r>
              <a:rPr lang="en-US" sz="5600" dirty="0" smtClean="0">
                <a:solidFill>
                  <a:schemeClr val="tx1"/>
                </a:solidFill>
              </a:rPr>
              <a:t> the major concept (in bold) </a:t>
            </a:r>
          </a:p>
          <a:p>
            <a:pPr algn="l"/>
            <a:endParaRPr lang="en-US" sz="5600" dirty="0" smtClean="0">
              <a:solidFill>
                <a:schemeClr val="tx1"/>
              </a:solidFill>
            </a:endParaRPr>
          </a:p>
          <a:p>
            <a:pPr algn="l"/>
            <a:r>
              <a:rPr lang="en-US" sz="5600" dirty="0" smtClean="0">
                <a:solidFill>
                  <a:schemeClr val="tx1"/>
                </a:solidFill>
              </a:rPr>
              <a:t>If </a:t>
            </a:r>
            <a:r>
              <a:rPr lang="en-US" sz="5600" dirty="0">
                <a:solidFill>
                  <a:schemeClr val="tx1"/>
                </a:solidFill>
              </a:rPr>
              <a:t>your back is to the screen, you are trying to guess each word AND </a:t>
            </a:r>
            <a:r>
              <a:rPr lang="en-US" sz="5600" i="1" dirty="0">
                <a:solidFill>
                  <a:schemeClr val="tx1"/>
                </a:solidFill>
              </a:rPr>
              <a:t>THEN</a:t>
            </a:r>
            <a:r>
              <a:rPr lang="en-US" sz="5600" dirty="0">
                <a:solidFill>
                  <a:schemeClr val="tx1"/>
                </a:solidFill>
              </a:rPr>
              <a:t> THE MAJOR </a:t>
            </a:r>
            <a:r>
              <a:rPr lang="en-US" sz="5600" dirty="0" smtClean="0">
                <a:solidFill>
                  <a:schemeClr val="tx1"/>
                </a:solidFill>
              </a:rPr>
              <a:t>CONCEPT</a:t>
            </a:r>
            <a:endParaRPr lang="en-US" sz="6400" dirty="0" smtClean="0">
              <a:latin typeface="Calibri" pitchFamily="34" charset="0"/>
            </a:endParaRPr>
          </a:p>
          <a:p>
            <a:r>
              <a:rPr lang="en-US" sz="8000" b="1" dirty="0" smtClean="0">
                <a:latin typeface="Calibri" pitchFamily="34" charset="0"/>
              </a:rPr>
              <a:t>Middle East Water Crisis:</a:t>
            </a:r>
            <a:endParaRPr lang="en-US" sz="8000" b="1" dirty="0">
              <a:latin typeface="Calibri" pitchFamily="34" charset="0"/>
            </a:endParaRPr>
          </a:p>
          <a:p>
            <a:r>
              <a:rPr lang="en-US" sz="8000" dirty="0" smtClean="0">
                <a:solidFill>
                  <a:schemeClr val="tx1"/>
                </a:solidFill>
                <a:latin typeface="Calibri" pitchFamily="34" charset="0"/>
              </a:rPr>
              <a:t>PROBLEMS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  <a:latin typeface="Calibri" pitchFamily="34" charset="0"/>
              </a:rPr>
              <a:t>Dry land (arid climate)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  <a:latin typeface="Calibri" pitchFamily="34" charset="0"/>
              </a:rPr>
              <a:t>Drought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  <a:latin typeface="Calibri" pitchFamily="34" charset="0"/>
              </a:rPr>
              <a:t>population growth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  <a:latin typeface="Calibri" pitchFamily="34" charset="0"/>
              </a:rPr>
              <a:t>water </a:t>
            </a:r>
            <a:r>
              <a:rPr lang="en-US" sz="8000" dirty="0">
                <a:solidFill>
                  <a:schemeClr val="tx1"/>
                </a:solidFill>
                <a:latin typeface="Calibri" pitchFamily="34" charset="0"/>
              </a:rPr>
              <a:t>per </a:t>
            </a:r>
            <a:r>
              <a:rPr lang="en-US" sz="8000" dirty="0" smtClean="0">
                <a:solidFill>
                  <a:schemeClr val="tx1"/>
                </a:solidFill>
                <a:latin typeface="Calibri" pitchFamily="34" charset="0"/>
              </a:rPr>
              <a:t>person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  <a:latin typeface="Calibri" pitchFamily="34" charset="0"/>
              </a:rPr>
              <a:t>Agriculture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  <a:latin typeface="Calibri" pitchFamily="34" charset="0"/>
              </a:rPr>
              <a:t>pollution</a:t>
            </a:r>
            <a:endParaRPr lang="en-US" sz="800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8000" dirty="0" smtClean="0">
                <a:solidFill>
                  <a:schemeClr val="tx1"/>
                </a:solidFill>
                <a:latin typeface="Calibri" pitchFamily="34" charset="0"/>
              </a:rPr>
              <a:t>POTENTIAL SOLUTIONS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  <a:latin typeface="Calibri" pitchFamily="34" charset="0"/>
              </a:rPr>
              <a:t>Desalination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  <a:latin typeface="Calibri" pitchFamily="34" charset="0"/>
              </a:rPr>
              <a:t>Treated Waste water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  <a:latin typeface="Calibri" pitchFamily="34" charset="0"/>
              </a:rPr>
              <a:t>Import </a:t>
            </a:r>
            <a:r>
              <a:rPr lang="en-US" sz="8000" dirty="0">
                <a:solidFill>
                  <a:schemeClr val="tx1"/>
                </a:solidFill>
                <a:latin typeface="Calibri" pitchFamily="34" charset="0"/>
              </a:rPr>
              <a:t>water, alternative water sources (i.e. </a:t>
            </a:r>
            <a:r>
              <a:rPr lang="en-US" sz="8000" dirty="0" smtClean="0">
                <a:solidFill>
                  <a:schemeClr val="tx1"/>
                </a:solidFill>
                <a:latin typeface="Calibri" pitchFamily="34" charset="0"/>
              </a:rPr>
              <a:t>glaciers)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8000" dirty="0">
                <a:solidFill>
                  <a:schemeClr val="tx1"/>
                </a:solidFill>
                <a:latin typeface="Calibri" pitchFamily="34" charset="0"/>
              </a:rPr>
              <a:t>c</a:t>
            </a:r>
            <a:r>
              <a:rPr lang="en-US" sz="8000" dirty="0" smtClean="0">
                <a:solidFill>
                  <a:schemeClr val="tx1"/>
                </a:solidFill>
                <a:latin typeface="Calibri" pitchFamily="34" charset="0"/>
              </a:rPr>
              <a:t>onservation</a:t>
            </a:r>
            <a:endParaRPr lang="en-US" sz="8000" dirty="0">
              <a:solidFill>
                <a:schemeClr val="tx1"/>
              </a:solidFill>
              <a:latin typeface="Calibri" pitchFamily="34" charset="0"/>
            </a:endParaRPr>
          </a:p>
          <a:p>
            <a:endParaRPr lang="en-US" dirty="0"/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67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Answer the following questions with your partner (you DO NOT have to write the question):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Who founded Christianity?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What was the founder of Christianity also known as?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Who was Pontius Pilate?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Why did Jesus have problems with both Jewish leaders and the Romans?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What did Emperor Constantine do?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What basic belief made Christianity different from Judaism?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Holy book?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Place of worship?</a:t>
            </a:r>
          </a:p>
          <a:p>
            <a:pPr algn="l"/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5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IF you are facing the screen, describe the </a:t>
            </a:r>
            <a:r>
              <a:rPr lang="en-US" dirty="0" smtClean="0">
                <a:solidFill>
                  <a:schemeClr val="tx1"/>
                </a:solidFill>
              </a:rPr>
              <a:t>following words that are in bullet points </a:t>
            </a:r>
            <a:r>
              <a:rPr lang="en-US" dirty="0">
                <a:solidFill>
                  <a:schemeClr val="tx1"/>
                </a:solidFill>
              </a:rPr>
              <a:t>to your partner.  Your partner is trying to guess the </a:t>
            </a:r>
            <a:r>
              <a:rPr lang="en-US" dirty="0" smtClean="0">
                <a:solidFill>
                  <a:schemeClr val="tx1"/>
                </a:solidFill>
              </a:rPr>
              <a:t>word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the major concept (in bold)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your back is to the screen, you are trying to guess each word AND </a:t>
            </a:r>
            <a:r>
              <a:rPr lang="en-US" i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THE MAJOR </a:t>
            </a:r>
            <a:r>
              <a:rPr lang="en-US" dirty="0" smtClean="0">
                <a:solidFill>
                  <a:schemeClr val="tx1"/>
                </a:solidFill>
              </a:rPr>
              <a:t>CONCEPT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 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Islam: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Gabriel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Five Pillars of Islam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Muhammad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Ka’ba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Quran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Mosque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92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Answer the following questions with your partner (you DO NOT have to write the question):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Who founded Islam?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Who was Gabriel?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What is the </a:t>
            </a:r>
            <a:r>
              <a:rPr lang="en-US" dirty="0" err="1">
                <a:solidFill>
                  <a:schemeClr val="tx1"/>
                </a:solidFill>
              </a:rPr>
              <a:t>Ka’ba</a:t>
            </a:r>
            <a:r>
              <a:rPr lang="en-US" dirty="0">
                <a:solidFill>
                  <a:schemeClr val="tx1"/>
                </a:solidFill>
              </a:rPr>
              <a:t>? Why is it important to Muslims?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What are the Five Pillars of Islam?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Holy book?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Place of worship?</a:t>
            </a:r>
          </a:p>
          <a:p>
            <a:pPr algn="l"/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6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IF you are facing the screen, describe the </a:t>
            </a:r>
            <a:r>
              <a:rPr lang="en-US" dirty="0" smtClean="0">
                <a:solidFill>
                  <a:schemeClr val="tx1"/>
                </a:solidFill>
              </a:rPr>
              <a:t>following words that are in bullet points </a:t>
            </a:r>
            <a:r>
              <a:rPr lang="en-US" dirty="0">
                <a:solidFill>
                  <a:schemeClr val="tx1"/>
                </a:solidFill>
              </a:rPr>
              <a:t>to your partner.  Your partner is trying to guess the </a:t>
            </a:r>
            <a:r>
              <a:rPr lang="en-US" dirty="0" smtClean="0">
                <a:solidFill>
                  <a:schemeClr val="tx1"/>
                </a:solidFill>
              </a:rPr>
              <a:t>word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the major concept (in bold)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your back is to the screen, you are trying to guess each word AND </a:t>
            </a:r>
            <a:r>
              <a:rPr lang="en-US" i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THE MAJOR </a:t>
            </a:r>
            <a:r>
              <a:rPr lang="en-US" dirty="0" smtClean="0">
                <a:solidFill>
                  <a:schemeClr val="tx1"/>
                </a:solidFill>
              </a:rPr>
              <a:t>CONCEPT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Arab-Israeli Conflict: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Palestine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Holocaust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Arabs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Jews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West Bank/Gaza Strip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Land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Religion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 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39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IF you are facing the screen, describe the </a:t>
            </a:r>
            <a:r>
              <a:rPr lang="en-US" dirty="0" smtClean="0">
                <a:solidFill>
                  <a:schemeClr val="tx1"/>
                </a:solidFill>
              </a:rPr>
              <a:t>following words that are in bullet points </a:t>
            </a:r>
            <a:r>
              <a:rPr lang="en-US" dirty="0">
                <a:solidFill>
                  <a:schemeClr val="tx1"/>
                </a:solidFill>
              </a:rPr>
              <a:t>to your partner.  Your partner is trying to guess the </a:t>
            </a:r>
            <a:r>
              <a:rPr lang="en-US" dirty="0" smtClean="0">
                <a:solidFill>
                  <a:schemeClr val="tx1"/>
                </a:solidFill>
              </a:rPr>
              <a:t>word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the major concept (in bold)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your back is to the screen, you are trying to guess each word AND </a:t>
            </a:r>
            <a:r>
              <a:rPr lang="en-US" i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THE MAJOR </a:t>
            </a:r>
            <a:r>
              <a:rPr lang="en-US" dirty="0" smtClean="0">
                <a:solidFill>
                  <a:schemeClr val="tx1"/>
                </a:solidFill>
              </a:rPr>
              <a:t>CONCEPT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Persian </a:t>
            </a:r>
            <a:r>
              <a:rPr lang="en-US" sz="4000" b="1" dirty="0">
                <a:solidFill>
                  <a:schemeClr val="tx1"/>
                </a:solidFill>
              </a:rPr>
              <a:t>Gulf War</a:t>
            </a:r>
            <a:r>
              <a:rPr lang="en-US" sz="4000" dirty="0">
                <a:solidFill>
                  <a:schemeClr val="tx1"/>
                </a:solidFill>
              </a:rPr>
              <a:t>: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</a:rPr>
              <a:t>Kuwait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</a:rPr>
              <a:t>Iraq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</a:rPr>
              <a:t>Saudi Arabia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</a:rPr>
              <a:t>Saddam Hussein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</a:rPr>
              <a:t>Oil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 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40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IF you are facing the screen, describe the </a:t>
            </a:r>
            <a:r>
              <a:rPr lang="en-US" dirty="0" smtClean="0">
                <a:solidFill>
                  <a:schemeClr val="tx1"/>
                </a:solidFill>
              </a:rPr>
              <a:t>following words that are in bullet points </a:t>
            </a:r>
            <a:r>
              <a:rPr lang="en-US" dirty="0">
                <a:solidFill>
                  <a:schemeClr val="tx1"/>
                </a:solidFill>
              </a:rPr>
              <a:t>to your partner.  Your partner is trying to guess the </a:t>
            </a:r>
            <a:r>
              <a:rPr lang="en-US" dirty="0" smtClean="0">
                <a:solidFill>
                  <a:schemeClr val="tx1"/>
                </a:solidFill>
              </a:rPr>
              <a:t>word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the major concept (in bold)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your back is to the screen, you are trying to guess each word AND </a:t>
            </a:r>
            <a:r>
              <a:rPr lang="en-US" i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THE MAJOR </a:t>
            </a:r>
            <a:r>
              <a:rPr lang="en-US" dirty="0" smtClean="0">
                <a:solidFill>
                  <a:schemeClr val="tx1"/>
                </a:solidFill>
              </a:rPr>
              <a:t>CONCEPT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Primary </a:t>
            </a:r>
            <a:r>
              <a:rPr lang="en-US" b="1" dirty="0">
                <a:solidFill>
                  <a:schemeClr val="tx1"/>
                </a:solidFill>
              </a:rPr>
              <a:t>Source: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Autobiography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Photograph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Journal or diary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 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41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IF you are facing the screen, describe the </a:t>
            </a:r>
            <a:r>
              <a:rPr lang="en-US" dirty="0" smtClean="0">
                <a:solidFill>
                  <a:schemeClr val="tx1"/>
                </a:solidFill>
              </a:rPr>
              <a:t>following words that are in bullet points </a:t>
            </a:r>
            <a:r>
              <a:rPr lang="en-US" dirty="0">
                <a:solidFill>
                  <a:schemeClr val="tx1"/>
                </a:solidFill>
              </a:rPr>
              <a:t>to your partner.  Your partner is trying to guess the </a:t>
            </a:r>
            <a:r>
              <a:rPr lang="en-US" dirty="0" smtClean="0">
                <a:solidFill>
                  <a:schemeClr val="tx1"/>
                </a:solidFill>
              </a:rPr>
              <a:t>word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the major concept (in bold)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your back is to the screen, you are trying to guess each word AND </a:t>
            </a:r>
            <a:r>
              <a:rPr lang="en-US" i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THE MAJOR </a:t>
            </a:r>
            <a:r>
              <a:rPr lang="en-US" dirty="0" smtClean="0">
                <a:solidFill>
                  <a:schemeClr val="tx1"/>
                </a:solidFill>
              </a:rPr>
              <a:t>CONCEPT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Operation Iraqi Freedom: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Weapons of Mass Destruction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Saddam Hussein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Democracy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Rebuilding of schools, hospitals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 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78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498</TotalTime>
  <Words>1648</Words>
  <Application>Microsoft Office PowerPoint</Application>
  <PresentationFormat>On-screen Show (4:3)</PresentationFormat>
  <Paragraphs>277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Spring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Atlanta Public Schools-.IT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Kummernes, Alexandra</dc:creator>
  <cp:lastModifiedBy>Kummernes, Alexandra</cp:lastModifiedBy>
  <cp:revision>60</cp:revision>
  <dcterms:created xsi:type="dcterms:W3CDTF">2013-11-18T14:28:36Z</dcterms:created>
  <dcterms:modified xsi:type="dcterms:W3CDTF">2015-04-14T15:27:03Z</dcterms:modified>
</cp:coreProperties>
</file>