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B433CF-57D3-41A0-B6E5-6CBA45DF4F52}"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346859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433CF-57D3-41A0-B6E5-6CBA45DF4F52}"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247269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433CF-57D3-41A0-B6E5-6CBA45DF4F52}"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113287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433CF-57D3-41A0-B6E5-6CBA45DF4F52}"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226870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433CF-57D3-41A0-B6E5-6CBA45DF4F52}" type="datetimeFigureOut">
              <a:rPr lang="en-US" smtClean="0"/>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422251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B433CF-57D3-41A0-B6E5-6CBA45DF4F52}"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251907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B433CF-57D3-41A0-B6E5-6CBA45DF4F52}" type="datetimeFigureOut">
              <a:rPr lang="en-US" smtClean="0"/>
              <a:t>3/25/2013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294743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B433CF-57D3-41A0-B6E5-6CBA45DF4F52}" type="datetimeFigureOut">
              <a:rPr lang="en-US" smtClean="0"/>
              <a:t>3/25/2013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139813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433CF-57D3-41A0-B6E5-6CBA45DF4F52}" type="datetimeFigureOut">
              <a:rPr lang="en-US" smtClean="0"/>
              <a:t>3/25/2013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1281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433CF-57D3-41A0-B6E5-6CBA45DF4F52}"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119350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433CF-57D3-41A0-B6E5-6CBA45DF4F52}" type="datetimeFigureOut">
              <a:rPr lang="en-US" smtClean="0"/>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20E87-249A-49D6-ACA6-A088B0A1E2F5}" type="slidenum">
              <a:rPr lang="en-US" smtClean="0"/>
              <a:t>‹#›</a:t>
            </a:fld>
            <a:endParaRPr lang="en-US"/>
          </a:p>
        </p:txBody>
      </p:sp>
    </p:spTree>
    <p:extLst>
      <p:ext uri="{BB962C8B-B14F-4D97-AF65-F5344CB8AC3E}">
        <p14:creationId xmlns:p14="http://schemas.microsoft.com/office/powerpoint/2010/main" val="397149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433CF-57D3-41A0-B6E5-6CBA45DF4F52}" type="datetimeFigureOut">
              <a:rPr lang="en-US" smtClean="0"/>
              <a:t>3/25/2013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20E87-249A-49D6-ACA6-A088B0A1E2F5}" type="slidenum">
              <a:rPr lang="en-US" smtClean="0"/>
              <a:t>‹#›</a:t>
            </a:fld>
            <a:endParaRPr lang="en-US"/>
          </a:p>
        </p:txBody>
      </p:sp>
    </p:spTree>
    <p:extLst>
      <p:ext uri="{BB962C8B-B14F-4D97-AF65-F5344CB8AC3E}">
        <p14:creationId xmlns:p14="http://schemas.microsoft.com/office/powerpoint/2010/main" val="305538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8229600" cy="6248400"/>
          </a:xfrm>
        </p:spPr>
        <p:txBody>
          <a:bodyPr>
            <a:normAutofit fontScale="77500" lnSpcReduction="20000"/>
          </a:bodyPr>
          <a:lstStyle/>
          <a:p>
            <a:pPr algn="l"/>
            <a:r>
              <a:rPr lang="en-US" sz="1600" dirty="0" smtClean="0">
                <a:solidFill>
                  <a:schemeClr val="tx1"/>
                </a:solidFill>
              </a:rPr>
              <a:t>Discussion Questions: </a:t>
            </a:r>
          </a:p>
          <a:p>
            <a:pPr marL="342900" indent="-342900" algn="l">
              <a:buAutoNum type="arabicPeriod"/>
            </a:pPr>
            <a:r>
              <a:rPr lang="en-US" sz="1600" dirty="0" smtClean="0">
                <a:solidFill>
                  <a:schemeClr val="tx1"/>
                </a:solidFill>
              </a:rPr>
              <a:t>Describe how tradition and culture play a role in the tribe’s journey across the desert. </a:t>
            </a:r>
          </a:p>
          <a:p>
            <a:pPr marL="342900" indent="-342900" algn="l">
              <a:buAutoNum type="arabicPeriod"/>
            </a:pPr>
            <a:r>
              <a:rPr lang="en-US" sz="1600" dirty="0" smtClean="0">
                <a:solidFill>
                  <a:schemeClr val="tx1"/>
                </a:solidFill>
              </a:rPr>
              <a:t>What are the challenges this tribe faces in crossing the desert? How does the environment play a role? </a:t>
            </a:r>
          </a:p>
          <a:p>
            <a:pPr marL="342900" indent="-342900" algn="l">
              <a:buAutoNum type="arabicPeriod"/>
            </a:pPr>
            <a:r>
              <a:rPr lang="en-US" sz="1600" dirty="0" smtClean="0">
                <a:solidFill>
                  <a:schemeClr val="tx1"/>
                </a:solidFill>
              </a:rPr>
              <a:t>What is a rite of passage?  </a:t>
            </a:r>
            <a:endParaRPr lang="en-US" sz="1600" dirty="0">
              <a:solidFill>
                <a:schemeClr val="tx1"/>
              </a:solidFill>
            </a:endParaRPr>
          </a:p>
          <a:p>
            <a:pPr marL="342900" indent="-342900" algn="l">
              <a:buAutoNum type="arabicPeriod"/>
            </a:pPr>
            <a:r>
              <a:rPr lang="en-US" sz="1600" dirty="0" smtClean="0">
                <a:solidFill>
                  <a:schemeClr val="tx1"/>
                </a:solidFill>
              </a:rPr>
              <a:t>Why is it important to bring home cattle in good condition?</a:t>
            </a:r>
          </a:p>
          <a:p>
            <a:pPr marL="342900" indent="-342900" algn="l">
              <a:buAutoNum type="arabicPeriod"/>
            </a:pPr>
            <a:r>
              <a:rPr lang="en-US" sz="1600" dirty="0" smtClean="0">
                <a:solidFill>
                  <a:schemeClr val="tx1"/>
                </a:solidFill>
              </a:rPr>
              <a:t>Describe some of the traditions of this tribe – ex: hairstyles etc. </a:t>
            </a:r>
          </a:p>
          <a:p>
            <a:pPr marL="342900" indent="-342900" algn="l">
              <a:buAutoNum type="arabicPeriod"/>
            </a:pPr>
            <a:r>
              <a:rPr lang="en-US" sz="1600" dirty="0" smtClean="0">
                <a:solidFill>
                  <a:schemeClr val="tx1"/>
                </a:solidFill>
              </a:rPr>
              <a:t>Why are amber and gold important? What do they represent</a:t>
            </a:r>
          </a:p>
          <a:p>
            <a:pPr algn="l"/>
            <a:endParaRPr lang="en-US" sz="1600" dirty="0" smtClean="0">
              <a:solidFill>
                <a:schemeClr val="tx1"/>
              </a:solidFill>
            </a:endParaRPr>
          </a:p>
          <a:p>
            <a:pPr algn="l"/>
            <a:r>
              <a:rPr lang="en-US" sz="1600" b="1" dirty="0" smtClean="0">
                <a:solidFill>
                  <a:schemeClr val="tx1"/>
                </a:solidFill>
              </a:rPr>
              <a:t>Option 1 </a:t>
            </a:r>
          </a:p>
          <a:p>
            <a:pPr algn="l"/>
            <a:r>
              <a:rPr lang="en-US" sz="1600" dirty="0" smtClean="0">
                <a:solidFill>
                  <a:schemeClr val="tx1"/>
                </a:solidFill>
              </a:rPr>
              <a:t>Write and illustrate a guide book for would-be desert </a:t>
            </a:r>
            <a:r>
              <a:rPr lang="en-US" sz="1600" dirty="0" smtClean="0">
                <a:solidFill>
                  <a:schemeClr val="tx1"/>
                </a:solidFill>
              </a:rPr>
              <a:t>travelers  (It can be a brochure).  Your guidebook must include at least three sections (with a minimum of three paragraphs) and an illustration on the front.  </a:t>
            </a:r>
            <a:r>
              <a:rPr lang="en-US" sz="1600" dirty="0" smtClean="0">
                <a:solidFill>
                  <a:schemeClr val="tx1"/>
                </a:solidFill>
              </a:rPr>
              <a:t>Your guidebook MUST include advice on:</a:t>
            </a:r>
          </a:p>
          <a:p>
            <a:pPr algn="l"/>
            <a:r>
              <a:rPr lang="en-US" sz="1600" dirty="0" smtClean="0">
                <a:solidFill>
                  <a:schemeClr val="tx1"/>
                </a:solidFill>
              </a:rPr>
              <a:t>*Challenges you might face</a:t>
            </a:r>
          </a:p>
          <a:p>
            <a:pPr algn="l"/>
            <a:r>
              <a:rPr lang="en-US" sz="1600" dirty="0" smtClean="0">
                <a:solidFill>
                  <a:schemeClr val="tx1"/>
                </a:solidFill>
              </a:rPr>
              <a:t>*Why desert travel is necessary for certain tribes</a:t>
            </a:r>
          </a:p>
          <a:p>
            <a:pPr algn="l"/>
            <a:r>
              <a:rPr lang="en-US" sz="1600" dirty="0" smtClean="0">
                <a:solidFill>
                  <a:schemeClr val="tx1"/>
                </a:solidFill>
              </a:rPr>
              <a:t>It MUST also include AT LEAST ONE of the following:</a:t>
            </a:r>
          </a:p>
          <a:p>
            <a:pPr algn="l"/>
            <a:r>
              <a:rPr lang="en-US" sz="1600" dirty="0" smtClean="0">
                <a:solidFill>
                  <a:schemeClr val="tx1"/>
                </a:solidFill>
              </a:rPr>
              <a:t>Essential items to pack</a:t>
            </a:r>
          </a:p>
          <a:p>
            <a:pPr algn="l"/>
            <a:r>
              <a:rPr lang="en-US" sz="1600" dirty="0" smtClean="0">
                <a:solidFill>
                  <a:schemeClr val="tx1"/>
                </a:solidFill>
              </a:rPr>
              <a:t>How to navigate the desert using landmarks (such as stars)</a:t>
            </a:r>
          </a:p>
          <a:p>
            <a:pPr algn="l"/>
            <a:r>
              <a:rPr lang="en-US" sz="1600" dirty="0" smtClean="0">
                <a:solidFill>
                  <a:schemeClr val="tx1"/>
                </a:solidFill>
              </a:rPr>
              <a:t>Homemade maps</a:t>
            </a:r>
          </a:p>
          <a:p>
            <a:pPr algn="l"/>
            <a:r>
              <a:rPr lang="en-US" sz="1600" dirty="0" smtClean="0">
                <a:solidFill>
                  <a:schemeClr val="tx1"/>
                </a:solidFill>
              </a:rPr>
              <a:t>A list of dos and don’ts for desert travel</a:t>
            </a:r>
          </a:p>
          <a:p>
            <a:pPr algn="l"/>
            <a:r>
              <a:rPr lang="en-US" sz="1600" dirty="0" smtClean="0">
                <a:solidFill>
                  <a:schemeClr val="tx1"/>
                </a:solidFill>
              </a:rPr>
              <a:t>What to do in a sandstorm</a:t>
            </a:r>
          </a:p>
          <a:p>
            <a:pPr algn="l"/>
            <a:r>
              <a:rPr lang="en-US" sz="1600" dirty="0" smtClean="0">
                <a:solidFill>
                  <a:schemeClr val="tx1"/>
                </a:solidFill>
              </a:rPr>
              <a:t>How to organize a </a:t>
            </a:r>
            <a:r>
              <a:rPr lang="en-US" sz="1600" dirty="0" smtClean="0">
                <a:solidFill>
                  <a:schemeClr val="tx1"/>
                </a:solidFill>
              </a:rPr>
              <a:t>caravan</a:t>
            </a:r>
          </a:p>
          <a:p>
            <a:pPr algn="l"/>
            <a:r>
              <a:rPr lang="en-US" sz="1600" dirty="0" smtClean="0">
                <a:solidFill>
                  <a:schemeClr val="tx1"/>
                </a:solidFill>
              </a:rPr>
              <a:t>How to survive a scorpion sting</a:t>
            </a:r>
          </a:p>
          <a:p>
            <a:pPr algn="l"/>
            <a:endParaRPr lang="en-US" sz="1600" dirty="0" smtClean="0">
              <a:solidFill>
                <a:schemeClr val="tx1"/>
              </a:solidFill>
            </a:endParaRPr>
          </a:p>
          <a:p>
            <a:pPr algn="l"/>
            <a:r>
              <a:rPr lang="en-US" sz="1600" b="1" dirty="0" smtClean="0">
                <a:solidFill>
                  <a:schemeClr val="tx1"/>
                </a:solidFill>
              </a:rPr>
              <a:t>Option </a:t>
            </a:r>
            <a:r>
              <a:rPr lang="en-US" sz="1600" b="1" dirty="0" smtClean="0">
                <a:solidFill>
                  <a:schemeClr val="tx1"/>
                </a:solidFill>
              </a:rPr>
              <a:t>2</a:t>
            </a:r>
            <a:endParaRPr lang="en-US" sz="1600" b="1" dirty="0">
              <a:solidFill>
                <a:schemeClr val="tx1"/>
              </a:solidFill>
            </a:endParaRPr>
          </a:p>
          <a:p>
            <a:pPr algn="l"/>
            <a:r>
              <a:rPr lang="en-US" sz="1600" dirty="0" smtClean="0">
                <a:solidFill>
                  <a:schemeClr val="tx1"/>
                </a:solidFill>
              </a:rPr>
              <a:t>Write a persuasive letter to your future in-laws and/or  future spouse explaining what you endured on your journey across the desert.  Explain why you took the journey (how does culture and tradition play a role in this), the results of your journey  and why – based on those results  - you would or would not make a good partner based on the traditions of this African tribe. In other words, consider the goal of the journey and how men are judged or considered as spouses. </a:t>
            </a:r>
            <a:r>
              <a:rPr lang="en-US" sz="1600" dirty="0" smtClean="0">
                <a:solidFill>
                  <a:schemeClr val="tx1"/>
                </a:solidFill>
              </a:rPr>
              <a:t>  Your letter MUST:</a:t>
            </a:r>
          </a:p>
          <a:p>
            <a:pPr algn="l"/>
            <a:r>
              <a:rPr lang="en-US" sz="1600" dirty="0" smtClean="0">
                <a:solidFill>
                  <a:schemeClr val="tx1"/>
                </a:solidFill>
              </a:rPr>
              <a:t>Be at least three paragraphs long (or 1 page) and include:</a:t>
            </a:r>
          </a:p>
          <a:p>
            <a:pPr algn="l"/>
            <a:r>
              <a:rPr lang="en-US" sz="1600" dirty="0" smtClean="0">
                <a:solidFill>
                  <a:schemeClr val="tx1"/>
                </a:solidFill>
              </a:rPr>
              <a:t>*How your culture traditions played a part in your journey</a:t>
            </a:r>
          </a:p>
          <a:p>
            <a:pPr algn="l"/>
            <a:r>
              <a:rPr lang="en-US" sz="1600" dirty="0" smtClean="0">
                <a:solidFill>
                  <a:schemeClr val="tx1"/>
                </a:solidFill>
              </a:rPr>
              <a:t>*Challenges you faced on your journey</a:t>
            </a:r>
          </a:p>
          <a:p>
            <a:pPr algn="l"/>
            <a:r>
              <a:rPr lang="en-US" sz="1600" dirty="0" smtClean="0">
                <a:solidFill>
                  <a:schemeClr val="tx1"/>
                </a:solidFill>
              </a:rPr>
              <a:t>*How you overcame those challenges</a:t>
            </a:r>
          </a:p>
          <a:p>
            <a:pPr algn="l"/>
            <a:r>
              <a:rPr lang="en-US" sz="1600" dirty="0" smtClean="0">
                <a:solidFill>
                  <a:schemeClr val="tx1"/>
                </a:solidFill>
              </a:rPr>
              <a:t>*What gift your girlfriend/boyfriend presented you upon your return (like in the movie)</a:t>
            </a:r>
            <a:endParaRPr lang="en-US" sz="1600" dirty="0">
              <a:solidFill>
                <a:schemeClr val="tx1"/>
              </a:solidFill>
            </a:endParaRPr>
          </a:p>
        </p:txBody>
      </p:sp>
    </p:spTree>
    <p:extLst>
      <p:ext uri="{BB962C8B-B14F-4D97-AF65-F5344CB8AC3E}">
        <p14:creationId xmlns:p14="http://schemas.microsoft.com/office/powerpoint/2010/main" val="102622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2400"/>
            <a:ext cx="8763000" cy="6400800"/>
          </a:xfrm>
        </p:spPr>
        <p:txBody>
          <a:bodyPr>
            <a:normAutofit fontScale="92500" lnSpcReduction="10000"/>
          </a:bodyPr>
          <a:lstStyle/>
          <a:p>
            <a:pPr algn="l"/>
            <a:r>
              <a:rPr lang="en-US" sz="1600" b="1" dirty="0">
                <a:solidFill>
                  <a:schemeClr val="tx1"/>
                </a:solidFill>
              </a:rPr>
              <a:t>Option 1 </a:t>
            </a:r>
          </a:p>
          <a:p>
            <a:pPr algn="l"/>
            <a:r>
              <a:rPr lang="en-US" sz="1600" b="1" dirty="0">
                <a:solidFill>
                  <a:schemeClr val="tx1"/>
                </a:solidFill>
              </a:rPr>
              <a:t>Write and illustrate a guide book for would-be desert travelers  (It can be a brochure).  Your guidebook must include at least three sections (with a minimum of three paragraphs) and an illustration on the front.  Your guidebook MUST include advice on:</a:t>
            </a:r>
          </a:p>
          <a:p>
            <a:pPr algn="l"/>
            <a:r>
              <a:rPr lang="en-US" sz="1600" dirty="0">
                <a:solidFill>
                  <a:schemeClr val="tx1"/>
                </a:solidFill>
              </a:rPr>
              <a:t>*Challenges you might face</a:t>
            </a:r>
          </a:p>
          <a:p>
            <a:pPr algn="l"/>
            <a:r>
              <a:rPr lang="en-US" sz="1600" dirty="0">
                <a:solidFill>
                  <a:schemeClr val="tx1"/>
                </a:solidFill>
              </a:rPr>
              <a:t>*Why desert travel is necessary for certain tribes</a:t>
            </a:r>
          </a:p>
          <a:p>
            <a:pPr algn="l"/>
            <a:r>
              <a:rPr lang="en-US" sz="1600" dirty="0">
                <a:solidFill>
                  <a:schemeClr val="tx1"/>
                </a:solidFill>
              </a:rPr>
              <a:t>It MUST also include AT LEAST ONE of the following:</a:t>
            </a:r>
          </a:p>
          <a:p>
            <a:pPr algn="l"/>
            <a:r>
              <a:rPr lang="en-US" sz="1600" dirty="0">
                <a:solidFill>
                  <a:schemeClr val="tx1"/>
                </a:solidFill>
              </a:rPr>
              <a:t>Essential items to pack</a:t>
            </a:r>
          </a:p>
          <a:p>
            <a:pPr algn="l"/>
            <a:r>
              <a:rPr lang="en-US" sz="1600" dirty="0">
                <a:solidFill>
                  <a:schemeClr val="tx1"/>
                </a:solidFill>
              </a:rPr>
              <a:t>How to navigate the desert using landmarks (such as stars)</a:t>
            </a:r>
          </a:p>
          <a:p>
            <a:pPr algn="l"/>
            <a:r>
              <a:rPr lang="en-US" sz="1600" dirty="0">
                <a:solidFill>
                  <a:schemeClr val="tx1"/>
                </a:solidFill>
              </a:rPr>
              <a:t>Homemade maps</a:t>
            </a:r>
          </a:p>
          <a:p>
            <a:pPr algn="l"/>
            <a:r>
              <a:rPr lang="en-US" sz="1600" dirty="0">
                <a:solidFill>
                  <a:schemeClr val="tx1"/>
                </a:solidFill>
              </a:rPr>
              <a:t>A list of dos and don’ts for desert travel</a:t>
            </a:r>
          </a:p>
          <a:p>
            <a:pPr algn="l"/>
            <a:r>
              <a:rPr lang="en-US" sz="1600" dirty="0">
                <a:solidFill>
                  <a:schemeClr val="tx1"/>
                </a:solidFill>
              </a:rPr>
              <a:t>What to do in a sandstorm</a:t>
            </a:r>
          </a:p>
          <a:p>
            <a:pPr algn="l"/>
            <a:r>
              <a:rPr lang="en-US" sz="1600" dirty="0">
                <a:solidFill>
                  <a:schemeClr val="tx1"/>
                </a:solidFill>
              </a:rPr>
              <a:t>How to organize a caravan</a:t>
            </a:r>
          </a:p>
          <a:p>
            <a:pPr algn="l"/>
            <a:r>
              <a:rPr lang="en-US" sz="1600" dirty="0">
                <a:solidFill>
                  <a:schemeClr val="tx1"/>
                </a:solidFill>
              </a:rPr>
              <a:t>How to survive a scorpion sting</a:t>
            </a:r>
          </a:p>
          <a:p>
            <a:pPr algn="l"/>
            <a:endParaRPr lang="en-US" sz="1600" dirty="0">
              <a:solidFill>
                <a:schemeClr val="tx1"/>
              </a:solidFill>
            </a:endParaRPr>
          </a:p>
          <a:p>
            <a:pPr algn="l"/>
            <a:r>
              <a:rPr lang="en-US" sz="1600" b="1" dirty="0">
                <a:solidFill>
                  <a:schemeClr val="tx1"/>
                </a:solidFill>
              </a:rPr>
              <a:t>Option 2</a:t>
            </a:r>
          </a:p>
          <a:p>
            <a:pPr algn="l"/>
            <a:r>
              <a:rPr lang="en-US" sz="1600" b="1" dirty="0">
                <a:solidFill>
                  <a:schemeClr val="tx1"/>
                </a:solidFill>
              </a:rPr>
              <a:t>Write a persuasive letter to your future in-laws and/or  future spouse explaining what you endured on your journey across the desert.  Explain why you took the journey (how does culture and tradition play a role in this), the results of your journey  and why – based on those results  - you would or would not make a good partner based on the traditions of this African tribe. In other words, consider the goal of the journey and how men are judged or considered as spouses.   Your letter MUST:</a:t>
            </a:r>
          </a:p>
          <a:p>
            <a:pPr algn="l"/>
            <a:r>
              <a:rPr lang="en-US" sz="1600" dirty="0">
                <a:solidFill>
                  <a:schemeClr val="tx1"/>
                </a:solidFill>
              </a:rPr>
              <a:t>Be at least three paragraphs long (or 1 page) and include:</a:t>
            </a:r>
          </a:p>
          <a:p>
            <a:pPr algn="l"/>
            <a:r>
              <a:rPr lang="en-US" sz="1600" dirty="0">
                <a:solidFill>
                  <a:schemeClr val="tx1"/>
                </a:solidFill>
              </a:rPr>
              <a:t>*How your culture traditions played a part in your journey</a:t>
            </a:r>
          </a:p>
          <a:p>
            <a:pPr algn="l"/>
            <a:r>
              <a:rPr lang="en-US" sz="1600" dirty="0">
                <a:solidFill>
                  <a:schemeClr val="tx1"/>
                </a:solidFill>
              </a:rPr>
              <a:t>*Challenges you faced on your journey</a:t>
            </a:r>
          </a:p>
          <a:p>
            <a:pPr algn="l"/>
            <a:r>
              <a:rPr lang="en-US" sz="1600" dirty="0">
                <a:solidFill>
                  <a:schemeClr val="tx1"/>
                </a:solidFill>
              </a:rPr>
              <a:t>*How you overcame those challenges</a:t>
            </a:r>
          </a:p>
          <a:p>
            <a:pPr algn="l"/>
            <a:r>
              <a:rPr lang="en-US" sz="1600" dirty="0">
                <a:solidFill>
                  <a:schemeClr val="tx1"/>
                </a:solidFill>
              </a:rPr>
              <a:t>*What gift your girlfriend/boyfriend presented you upon your return (like in the movie)</a:t>
            </a:r>
          </a:p>
          <a:p>
            <a:pPr algn="l"/>
            <a:endParaRPr lang="en-US" sz="1600" dirty="0">
              <a:solidFill>
                <a:schemeClr val="tx1"/>
              </a:solidFill>
            </a:endParaRPr>
          </a:p>
        </p:txBody>
      </p:sp>
    </p:spTree>
    <p:extLst>
      <p:ext uri="{BB962C8B-B14F-4D97-AF65-F5344CB8AC3E}">
        <p14:creationId xmlns:p14="http://schemas.microsoft.com/office/powerpoint/2010/main" val="79035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621</Words>
  <Application>Microsoft Office PowerPoint</Application>
  <PresentationFormat>On-screen Show (4:3)</PresentationFormat>
  <Paragraphs>48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Atlanta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Maintenance</dc:creator>
  <cp:lastModifiedBy>Maintenance</cp:lastModifiedBy>
  <cp:revision>7</cp:revision>
  <cp:lastPrinted>2013-03-20T14:57:16Z</cp:lastPrinted>
  <dcterms:created xsi:type="dcterms:W3CDTF">2013-03-20T14:37:51Z</dcterms:created>
  <dcterms:modified xsi:type="dcterms:W3CDTF">2013-03-25T13:54:33Z</dcterms:modified>
</cp:coreProperties>
</file>