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8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3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0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AFD9-A51A-42A5-9C88-D7DF6F277D5F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0EC7-5ABE-4637-8BC7-8694DBD3A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8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Rites of Passage Collage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Due FRIDAY – MUST PRESENT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chemeClr val="tx1"/>
                </a:solidFill>
              </a:rPr>
              <a:t>Rubric: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At least 5 pictures </a:t>
            </a:r>
            <a:r>
              <a:rPr lang="en-US" b="1" dirty="0" smtClean="0">
                <a:solidFill>
                  <a:schemeClr val="tx1"/>
                </a:solidFill>
              </a:rPr>
              <a:t>(10 points)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Paragraph on back explaining: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Name/Description of Ceremony </a:t>
            </a:r>
            <a:r>
              <a:rPr lang="en-US" b="1" dirty="0" smtClean="0">
                <a:solidFill>
                  <a:schemeClr val="tx1"/>
                </a:solidFill>
              </a:rPr>
              <a:t>(10 points)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the rite of passage signifies </a:t>
            </a:r>
            <a:r>
              <a:rPr lang="en-US" b="1" dirty="0" smtClean="0">
                <a:solidFill>
                  <a:schemeClr val="tx1"/>
                </a:solidFill>
              </a:rPr>
              <a:t>(25 points)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Approximate age of participant </a:t>
            </a:r>
            <a:r>
              <a:rPr lang="en-US" b="1" dirty="0" smtClean="0">
                <a:solidFill>
                  <a:schemeClr val="tx1"/>
                </a:solidFill>
              </a:rPr>
              <a:t>(10 points)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Any special customs, preparations, clothing, jewelry, makeup or items used in the ceremony/ritual/tradition </a:t>
            </a:r>
            <a:r>
              <a:rPr lang="en-US" b="1" dirty="0" smtClean="0">
                <a:solidFill>
                  <a:schemeClr val="tx1"/>
                </a:solidFill>
              </a:rPr>
              <a:t>(25 points)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Presentation </a:t>
            </a:r>
            <a:r>
              <a:rPr lang="en-US" b="1" dirty="0" smtClean="0">
                <a:solidFill>
                  <a:schemeClr val="tx1"/>
                </a:solidFill>
              </a:rPr>
              <a:t>(20 points)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4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Maintenance</dc:creator>
  <cp:lastModifiedBy>Maintenance</cp:lastModifiedBy>
  <cp:revision>6</cp:revision>
  <dcterms:created xsi:type="dcterms:W3CDTF">2013-05-02T13:01:33Z</dcterms:created>
  <dcterms:modified xsi:type="dcterms:W3CDTF">2013-05-02T13:57:03Z</dcterms:modified>
</cp:coreProperties>
</file>