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7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3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6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1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A262-FCE8-4354-AF13-980FC66E054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A9E8-9E8F-44D2-AD36-D2B133FA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382000" cy="6096000"/>
          </a:xfrm>
        </p:spPr>
        <p:txBody>
          <a:bodyPr/>
          <a:lstStyle/>
          <a:p>
            <a:r>
              <a:rPr lang="en-US" dirty="0" smtClean="0"/>
              <a:t>Shooting an Elephant Response (C)</a:t>
            </a:r>
          </a:p>
          <a:p>
            <a:pPr algn="l"/>
            <a:endParaRPr lang="en-US" sz="2400" i="1" dirty="0"/>
          </a:p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“Here I was, the white man with his gun, standing in front of the unarmed crowd – seemingly the leading actor of the piece; but in reality, I was only an absurd puppet pushed to and fro by the will of those yellow faces behind.  I perceived in this moment that </a:t>
            </a:r>
            <a:r>
              <a:rPr lang="en-US" sz="2400" b="1" i="1" dirty="0" smtClean="0">
                <a:solidFill>
                  <a:schemeClr val="tx1"/>
                </a:solidFill>
              </a:rPr>
              <a:t>when the white man turns tyrant it is his own freedom that he destroys</a:t>
            </a:r>
            <a:r>
              <a:rPr lang="en-US" sz="2400" i="1" dirty="0" smtClean="0">
                <a:solidFill>
                  <a:schemeClr val="tx1"/>
                </a:solidFill>
              </a:rPr>
              <a:t>.”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accent3"/>
                </a:solidFill>
              </a:rPr>
              <a:t>Write a 1-2 paragraph response to this quote.  Consider how imperialism has impacted the author.  What does he mean by his own freedom is destroyed? </a:t>
            </a:r>
          </a:p>
        </p:txBody>
      </p:sp>
    </p:spTree>
    <p:extLst>
      <p:ext uri="{BB962C8B-B14F-4D97-AF65-F5344CB8AC3E}">
        <p14:creationId xmlns:p14="http://schemas.microsoft.com/office/powerpoint/2010/main" val="375910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Kummernes, Alexandra</dc:creator>
  <cp:lastModifiedBy>Kummernes, Alexandra</cp:lastModifiedBy>
  <cp:revision>4</cp:revision>
  <dcterms:created xsi:type="dcterms:W3CDTF">2015-01-22T15:15:25Z</dcterms:created>
  <dcterms:modified xsi:type="dcterms:W3CDTF">2015-01-22T15:38:03Z</dcterms:modified>
</cp:coreProperties>
</file>